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notesMasterIdLst>
    <p:notesMasterId r:id="rId5"/>
  </p:notesMasterIdLst>
  <p:sldIdLst>
    <p:sldId id="256" r:id="rId4"/>
    <p:sldId id="257" r:id="rId6"/>
    <p:sldId id="304" r:id="rId7"/>
    <p:sldId id="277" r:id="rId8"/>
    <p:sldId id="270" r:id="rId9"/>
    <p:sldId id="279" r:id="rId10"/>
    <p:sldId id="261" r:id="rId11"/>
    <p:sldId id="317" r:id="rId12"/>
    <p:sldId id="269" r:id="rId13"/>
    <p:sldId id="274" r:id="rId14"/>
    <p:sldId id="333" r:id="rId15"/>
    <p:sldId id="318" r:id="rId16"/>
    <p:sldId id="264" r:id="rId17"/>
    <p:sldId id="263" r:id="rId18"/>
    <p:sldId id="319" r:id="rId19"/>
    <p:sldId id="283" r:id="rId20"/>
    <p:sldId id="287" r:id="rId21"/>
    <p:sldId id="320" r:id="rId22"/>
    <p:sldId id="290" r:id="rId23"/>
    <p:sldId id="293" r:id="rId24"/>
    <p:sldId id="335" r:id="rId25"/>
    <p:sldId id="295" r:id="rId26"/>
    <p:sldId id="321" r:id="rId27"/>
    <p:sldId id="336" r:id="rId28"/>
    <p:sldId id="297" r:id="rId29"/>
    <p:sldId id="316"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404040"/>
    <a:srgbClr val="FFFFFF"/>
    <a:srgbClr val="000000"/>
    <a:srgbClr val="C00000"/>
    <a:srgbClr val="0065B0"/>
    <a:srgbClr val="E10200"/>
    <a:srgbClr val="8E8E8E"/>
    <a:srgbClr val="F9F9F9"/>
    <a:srgbClr val="57B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29" autoAdjust="0"/>
  </p:normalViewPr>
  <p:slideViewPr>
    <p:cSldViewPr snapToGrid="0">
      <p:cViewPr varScale="1">
        <p:scale>
          <a:sx n="114" d="100"/>
          <a:sy n="114" d="100"/>
        </p:scale>
        <p:origin x="414" y="10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4" Type="http://schemas.openxmlformats.org/officeDocument/2006/relationships/tags" Target="tags/tag28.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19050">
              <a:noFill/>
            </a:ln>
          </c:spPr>
          <c:explosion val="4"/>
          <c:dPt>
            <c:idx val="0"/>
            <c:bubble3D val="0"/>
            <c:spPr>
              <a:solidFill>
                <a:srgbClr val="FFFFFF">
                  <a:lumMod val="85000"/>
                </a:srgbClr>
              </a:solidFill>
              <a:ln w="19050">
                <a:noFill/>
              </a:ln>
              <a:effectLst/>
            </c:spPr>
          </c:dPt>
          <c:dPt>
            <c:idx val="1"/>
            <c:bubble3D val="0"/>
            <c:spPr>
              <a:solidFill>
                <a:srgbClr val="404040"/>
              </a:solidFill>
              <a:ln w="19050">
                <a:noFill/>
              </a:ln>
              <a:effectLst/>
            </c:spPr>
          </c:dPt>
          <c:dPt>
            <c:idx val="2"/>
            <c:bubble3D val="0"/>
            <c:spPr>
              <a:solidFill>
                <a:srgbClr val="C00000"/>
              </a:solidFill>
              <a:ln w="19050">
                <a:noFill/>
              </a:ln>
              <a:effectLst/>
            </c:spPr>
          </c:dPt>
          <c:dPt>
            <c:idx val="3"/>
            <c:bubble3D val="0"/>
            <c:spPr>
              <a:solidFill>
                <a:srgbClr val="E7E6E6">
                  <a:lumMod val="50000"/>
                </a:srgbClr>
              </a:solidFill>
              <a:ln w="19050">
                <a:noFill/>
              </a:ln>
              <a:effectLst/>
            </c:spPr>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700</c:v>
                </c:pt>
                <c:pt idx="1">
                  <c:v>400</c:v>
                </c:pt>
                <c:pt idx="2">
                  <c:v>200</c:v>
                </c:pt>
                <c:pt idx="3">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0473177150281702"/>
          <c:y val="0.950453355432755"/>
          <c:w val="0.899999921381732"/>
          <c:h val="0.0495466445672449"/>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ea"/>
              <a:sym typeface="+mn-lt"/>
            </a:defRPr>
          </a:pPr>
        </a:p>
      </c:txPr>
    </c:legend>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7.jpeg"/></Relationships>
</file>

<file path=ppt/diagrams/_rels/data2.xml.rels><?xml version="1.0" encoding="UTF-8" standalone="yes"?>
<Relationships xmlns="http://schemas.openxmlformats.org/package/2006/relationships"><Relationship Id="rId1" Type="http://schemas.openxmlformats.org/officeDocument/2006/relationships/image" Target="../media/image38.jpeg"/></Relationships>
</file>

<file path=ppt/diagrams/_rels/data3.xml.rels><?xml version="1.0" encoding="UTF-8" standalone="yes"?>
<Relationships xmlns="http://schemas.openxmlformats.org/package/2006/relationships"><Relationship Id="rId1" Type="http://schemas.openxmlformats.org/officeDocument/2006/relationships/image" Target="../media/image39.jpeg"/></Relationships>
</file>

<file path=ppt/diagrams/_rels/data4.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effectLst/>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C72F1967-9ABF-463F-9904-EC175A8859B1}" type="presOf" srcId="{F4DCAFF9-3CD8-4192-92EC-2050EBC96D81}" destId="{7AC81859-B11C-4EE9-8379-B9AF70890D88}" srcOrd="0" destOrd="0" presId="urn:microsoft.com/office/officeart/2008/layout/BendingPictureSemiTransparentText"/>
    <dgm:cxn modelId="{E9DF6E67-0C6D-407C-A911-A8C95EE65448}"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619CA1CC-0377-49C4-84B6-5569CF63E680}" type="presParOf" srcId="{BDA71D6A-C3D1-411E-9EAC-6386FFEE52C2}" destId="{0B2273E3-B9E3-4A02-93CF-275511BE0699}" srcOrd="0" destOrd="0" presId="urn:microsoft.com/office/officeart/2008/layout/BendingPictureSemiTransparentText"/>
    <dgm:cxn modelId="{89A2D147-6246-4BAA-83A7-C03DEFC37DB3}" type="presParOf" srcId="{0B2273E3-B9E3-4A02-93CF-275511BE0699}" destId="{367DAC4B-08E7-4BA7-A970-D0115453FB5A}" srcOrd="0" destOrd="0" presId="urn:microsoft.com/office/officeart/2008/layout/BendingPictureSemiTransparentText"/>
    <dgm:cxn modelId="{45E4D808-BB9F-4A06-80A9-A88D07F1576B}"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effectLst/>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C510765C-0395-48F0-92BD-D6FF7343B9DB}"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150D37E2-43F2-43BE-94CC-CC3F3F3CCF13}" type="presOf" srcId="{F4DCAFF9-3CD8-4192-92EC-2050EBC96D81}" destId="{7AC81859-B11C-4EE9-8379-B9AF70890D88}" srcOrd="0" destOrd="0" presId="urn:microsoft.com/office/officeart/2008/layout/BendingPictureSemiTransparentText"/>
    <dgm:cxn modelId="{D81579FF-6D11-4ACA-BE0B-9885BD851D07}" type="presParOf" srcId="{BDA71D6A-C3D1-411E-9EAC-6386FFEE52C2}" destId="{0B2273E3-B9E3-4A02-93CF-275511BE0699}" srcOrd="0" destOrd="0" presId="urn:microsoft.com/office/officeart/2008/layout/BendingPictureSemiTransparentText"/>
    <dgm:cxn modelId="{8C292CC1-5E51-47A2-9A4D-52A764F94972}" type="presParOf" srcId="{0B2273E3-B9E3-4A02-93CF-275511BE0699}" destId="{367DAC4B-08E7-4BA7-A970-D0115453FB5A}" srcOrd="0" destOrd="0" presId="urn:microsoft.com/office/officeart/2008/layout/BendingPictureSemiTransparentText"/>
    <dgm:cxn modelId="{9F0E39D1-BFCA-4626-86CD-6343B5E40A5A}"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effectLst/>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2A678D74-5D28-4772-9694-380BDCB05326}" srcId="{B3E39A80-D6B7-4E26-B22E-327D37299CB1}" destId="{F4DCAFF9-3CD8-4192-92EC-2050EBC96D81}" srcOrd="0" destOrd="0" parTransId="{896C2910-71E4-4E18-81DA-428510306E45}" sibTransId="{5670A9B4-EF79-4194-B2F8-D0D0B5D9F166}"/>
    <dgm:cxn modelId="{8F980C82-00DF-4274-B3B3-8D521F4FDDF6}" type="presOf" srcId="{F4DCAFF9-3CD8-4192-92EC-2050EBC96D81}" destId="{7AC81859-B11C-4EE9-8379-B9AF70890D88}" srcOrd="0" destOrd="0" presId="urn:microsoft.com/office/officeart/2008/layout/BendingPictureSemiTransparentText"/>
    <dgm:cxn modelId="{6AE62EB3-C1C1-4F24-873E-FA4D1656CA22}" type="presOf" srcId="{B3E39A80-D6B7-4E26-B22E-327D37299CB1}" destId="{BDA71D6A-C3D1-411E-9EAC-6386FFEE52C2}" srcOrd="0" destOrd="0" presId="urn:microsoft.com/office/officeart/2008/layout/BendingPictureSemiTransparentText"/>
    <dgm:cxn modelId="{57EE7080-77DC-42BE-9357-50734C4A5739}" type="presParOf" srcId="{BDA71D6A-C3D1-411E-9EAC-6386FFEE52C2}" destId="{0B2273E3-B9E3-4A02-93CF-275511BE0699}" srcOrd="0" destOrd="0" presId="urn:microsoft.com/office/officeart/2008/layout/BendingPictureSemiTransparentText"/>
    <dgm:cxn modelId="{12B3EDCF-7B31-4142-85AB-A5D03BAE6C31}" type="presParOf" srcId="{0B2273E3-B9E3-4A02-93CF-275511BE0699}" destId="{367DAC4B-08E7-4BA7-A970-D0115453FB5A}" srcOrd="0" destOrd="0" presId="urn:microsoft.com/office/officeart/2008/layout/BendingPictureSemiTransparentText"/>
    <dgm:cxn modelId="{5BC4DE08-478E-45CC-83B2-8B06E4017E0A}"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effectLst/>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2A678D74-5D28-4772-9694-380BDCB05326}" srcId="{B3E39A80-D6B7-4E26-B22E-327D37299CB1}" destId="{F4DCAFF9-3CD8-4192-92EC-2050EBC96D81}" srcOrd="0" destOrd="0" parTransId="{896C2910-71E4-4E18-81DA-428510306E45}" sibTransId="{5670A9B4-EF79-4194-B2F8-D0D0B5D9F166}"/>
    <dgm:cxn modelId="{73E0ED76-1812-4692-A47A-1F6380EE2E47}" type="presOf" srcId="{F4DCAFF9-3CD8-4192-92EC-2050EBC96D81}" destId="{7AC81859-B11C-4EE9-8379-B9AF70890D88}" srcOrd="0" destOrd="0" presId="urn:microsoft.com/office/officeart/2008/layout/BendingPictureSemiTransparentText"/>
    <dgm:cxn modelId="{43210D77-53B5-44BF-A5C1-30C424141292}" type="presOf" srcId="{B3E39A80-D6B7-4E26-B22E-327D37299CB1}" destId="{BDA71D6A-C3D1-411E-9EAC-6386FFEE52C2}" srcOrd="0" destOrd="0" presId="urn:microsoft.com/office/officeart/2008/layout/BendingPictureSemiTransparentText"/>
    <dgm:cxn modelId="{9FAF28FB-406E-49F9-906E-9BCFA7D8C980}" type="presParOf" srcId="{BDA71D6A-C3D1-411E-9EAC-6386FFEE52C2}" destId="{0B2273E3-B9E3-4A02-93CF-275511BE0699}" srcOrd="0" destOrd="0" presId="urn:microsoft.com/office/officeart/2008/layout/BendingPictureSemiTransparentText"/>
    <dgm:cxn modelId="{2633ACEB-A27F-478F-9981-779810BE6DD4}" type="presParOf" srcId="{0B2273E3-B9E3-4A02-93CF-275511BE0699}" destId="{367DAC4B-08E7-4BA7-A970-D0115453FB5A}" srcOrd="0" destOrd="0" presId="urn:microsoft.com/office/officeart/2008/layout/BendingPictureSemiTransparentText"/>
    <dgm:cxn modelId="{8D33C702-3C86-4BD2-B7DC-DDB5A4512E71}"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95314" y="0"/>
          <a:ext cx="2141484" cy="2637138"/>
        </a:xfrm>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818258" y="1473259"/>
          <a:ext cx="889372" cy="18295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18258" y="1473259"/>
        <a:ext cx="889372" cy="182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95314" y="0"/>
          <a:ext cx="2141484" cy="2637138"/>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818258" y="1473259"/>
          <a:ext cx="889372" cy="18295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18258" y="1473259"/>
        <a:ext cx="889372" cy="182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95314" y="0"/>
          <a:ext cx="2141484" cy="2637138"/>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818258" y="1473259"/>
          <a:ext cx="889372" cy="18295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18258" y="1473259"/>
        <a:ext cx="889372" cy="182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95314" y="0"/>
          <a:ext cx="2141484" cy="2637138"/>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818258" y="1473259"/>
          <a:ext cx="889372" cy="18295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18258" y="1473259"/>
        <a:ext cx="889372" cy="182951"/>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45B35-AD5B-4686-8D8E-4C1C41EEA8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D14B8-E205-4AB7-B5A1-58D71EC139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4281D7-AB8B-4A49-B31C-4FE8BBA5730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4281D7-AB8B-4A49-B31C-4FE8BBA5730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8E24B5-153F-49DD-8DC2-609C5B5A8142}" type="slidenum">
              <a:rPr lang="zh-CN" altLang="en-US" smtClean="0">
                <a:solidFill>
                  <a:prstClr val="black"/>
                </a:solidFill>
                <a:latin typeface="等线"/>
              </a:rPr>
            </a:fld>
            <a:endParaRPr lang="zh-CN" altLang="en-US">
              <a:solidFill>
                <a:prstClr val="black"/>
              </a:solidFill>
              <a:latin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
        <p:nvSpPr>
          <p:cNvPr id="15" name="PA_矩形 29"/>
          <p:cNvSpPr/>
          <p:nvPr userDrawn="1">
            <p:custDataLst>
              <p:tags r:id="rId2"/>
            </p:custDataLst>
          </p:nvPr>
        </p:nvSpPr>
        <p:spPr>
          <a:xfrm>
            <a:off x="2588689" y="653317"/>
            <a:ext cx="2047162" cy="246221"/>
          </a:xfrm>
          <a:prstGeom prst="rect">
            <a:avLst/>
          </a:prstGeom>
          <a:ln>
            <a:noFill/>
          </a:ln>
        </p:spPr>
        <p:txBody>
          <a:bodyPr wrap="square">
            <a:spAutoFit/>
          </a:bodyPr>
          <a:lstStyle/>
          <a:p>
            <a:r>
              <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Atmospheric business plan</a:t>
            </a:r>
            <a:endPar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24" name="矩形 23"/>
          <p:cNvSpPr/>
          <p:nvPr userDrawn="1"/>
        </p:nvSpPr>
        <p:spPr>
          <a:xfrm>
            <a:off x="710126" y="880798"/>
            <a:ext cx="245236" cy="245236"/>
          </a:xfrm>
          <a:prstGeom prst="rect">
            <a:avLst/>
          </a:prstGeom>
          <a:noFill/>
          <a:ln w="25400" cap="flat" cmpd="sng" algn="ctr">
            <a:solidFill>
              <a:schemeClr val="bg1">
                <a:lumMod val="50000"/>
              </a:schemeClr>
            </a:solidFill>
            <a:prstDash val="solid"/>
          </a:ln>
          <a:effectLst>
            <a:outerShdw blurRad="63500" dist="38100" dir="2700000" algn="tl"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5" name="矩形 24"/>
          <p:cNvSpPr/>
          <p:nvPr userDrawn="1"/>
        </p:nvSpPr>
        <p:spPr>
          <a:xfrm>
            <a:off x="295722" y="1"/>
            <a:ext cx="564890" cy="1028699"/>
          </a:xfrm>
          <a:prstGeom prst="rect">
            <a:avLst/>
          </a:prstGeom>
          <a:solidFill>
            <a:srgbClr val="C00000"/>
          </a:solidFill>
          <a:ln>
            <a:noFill/>
          </a:ln>
          <a:effectLst>
            <a:outerShdw blurRad="63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6" name="文本框 25"/>
          <p:cNvSpPr txBox="1"/>
          <p:nvPr userDrawn="1"/>
        </p:nvSpPr>
        <p:spPr>
          <a:xfrm>
            <a:off x="297446" y="366958"/>
            <a:ext cx="567784" cy="523220"/>
          </a:xfrm>
          <a:prstGeom prst="rect">
            <a:avLst/>
          </a:prstGeom>
          <a:noFill/>
        </p:spPr>
        <p:txBody>
          <a:bodyPr wrap="none" rtlCol="0">
            <a:spAutoFit/>
          </a:bodyPr>
          <a:lstStyle/>
          <a:p>
            <a:pPr algn="ctr"/>
            <a:r>
              <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rPr>
              <a:t>03</a:t>
            </a:r>
            <a:endParaRPr lang="zh-CN" altLang="en-US" sz="2800" dirty="0">
              <a:solidFill>
                <a:schemeClr val="bg1"/>
              </a:solidFill>
              <a:effectLst>
                <a:outerShdw blurRad="25400" dist="25400" dir="2700000" algn="tl">
                  <a:srgbClr val="000000">
                    <a:alpha val="25000"/>
                  </a:srgbClr>
                </a:outerShdw>
              </a:effectLst>
              <a:latin typeface="Impact" panose="020B0806030902050204" pitchFamily="34" charset="0"/>
            </a:endParaRPr>
          </a:p>
        </p:txBody>
      </p:sp>
      <p:sp>
        <p:nvSpPr>
          <p:cNvPr id="27" name="文本框 26"/>
          <p:cNvSpPr txBox="1"/>
          <p:nvPr userDrawn="1"/>
        </p:nvSpPr>
        <p:spPr>
          <a:xfrm>
            <a:off x="10789511" y="353517"/>
            <a:ext cx="1065372" cy="584775"/>
          </a:xfrm>
          <a:prstGeom prst="rect">
            <a:avLst/>
          </a:prstGeom>
          <a:noFill/>
        </p:spPr>
        <p:txBody>
          <a:bodyPr wrap="square" rtlCol="0">
            <a:spAutoFit/>
          </a:bodyPr>
          <a:lstStyle/>
          <a:p>
            <a:pPr algn="dist"/>
            <a:r>
              <a:rPr lang="en-US" altLang="zh-CN"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rPr>
              <a:t>LOGO</a:t>
            </a:r>
            <a:endParaRPr lang="zh-CN" altLang="en-US"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5" name="PA_矩形 29"/>
          <p:cNvSpPr/>
          <p:nvPr userDrawn="1">
            <p:custDataLst>
              <p:tags r:id="rId2"/>
            </p:custDataLst>
          </p:nvPr>
        </p:nvSpPr>
        <p:spPr>
          <a:xfrm>
            <a:off x="2588689" y="653317"/>
            <a:ext cx="2047162" cy="246221"/>
          </a:xfrm>
          <a:prstGeom prst="rect">
            <a:avLst/>
          </a:prstGeom>
          <a:ln>
            <a:noFill/>
          </a:ln>
        </p:spPr>
        <p:txBody>
          <a:bodyPr wrap="square">
            <a:spAutoFit/>
          </a:bodyPr>
          <a:lstStyle/>
          <a:p>
            <a:r>
              <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Atmospheric business plan</a:t>
            </a:r>
            <a:endPar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19" name="矩形 18"/>
          <p:cNvSpPr/>
          <p:nvPr userDrawn="1"/>
        </p:nvSpPr>
        <p:spPr>
          <a:xfrm>
            <a:off x="710126" y="880798"/>
            <a:ext cx="245236" cy="245236"/>
          </a:xfrm>
          <a:prstGeom prst="rect">
            <a:avLst/>
          </a:prstGeom>
          <a:noFill/>
          <a:ln w="25400" cap="flat" cmpd="sng" algn="ctr">
            <a:solidFill>
              <a:schemeClr val="bg1">
                <a:lumMod val="50000"/>
              </a:schemeClr>
            </a:solidFill>
            <a:prstDash val="solid"/>
          </a:ln>
          <a:effectLst>
            <a:outerShdw blurRad="63500" dist="38100" dir="2700000" algn="tl"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0" name="矩形 19"/>
          <p:cNvSpPr/>
          <p:nvPr userDrawn="1"/>
        </p:nvSpPr>
        <p:spPr>
          <a:xfrm>
            <a:off x="295722" y="1"/>
            <a:ext cx="564890" cy="1028699"/>
          </a:xfrm>
          <a:prstGeom prst="rect">
            <a:avLst/>
          </a:prstGeom>
          <a:solidFill>
            <a:srgbClr val="C00000"/>
          </a:solidFill>
          <a:ln>
            <a:noFill/>
          </a:ln>
          <a:effectLst>
            <a:outerShdw blurRad="63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 name="文本框 20"/>
          <p:cNvSpPr txBox="1"/>
          <p:nvPr userDrawn="1"/>
        </p:nvSpPr>
        <p:spPr>
          <a:xfrm>
            <a:off x="303057" y="366958"/>
            <a:ext cx="556563" cy="523220"/>
          </a:xfrm>
          <a:prstGeom prst="rect">
            <a:avLst/>
          </a:prstGeom>
          <a:noFill/>
        </p:spPr>
        <p:txBody>
          <a:bodyPr wrap="none" rtlCol="0">
            <a:spAutoFit/>
          </a:bodyPr>
          <a:lstStyle/>
          <a:p>
            <a:pPr algn="ctr"/>
            <a:r>
              <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rPr>
              <a:t>02</a:t>
            </a:r>
            <a:endParaRPr lang="zh-CN" altLang="en-US" sz="2800" dirty="0">
              <a:solidFill>
                <a:schemeClr val="bg1"/>
              </a:solidFill>
              <a:effectLst>
                <a:outerShdw blurRad="25400" dist="25400" dir="2700000" algn="tl">
                  <a:srgbClr val="000000">
                    <a:alpha val="25000"/>
                  </a:srgbClr>
                </a:outerShdw>
              </a:effectLst>
              <a:latin typeface="Impact" panose="020B0806030902050204" pitchFamily="34" charset="0"/>
            </a:endParaRPr>
          </a:p>
        </p:txBody>
      </p:sp>
      <p:sp>
        <p:nvSpPr>
          <p:cNvPr id="22" name="文本框 21"/>
          <p:cNvSpPr txBox="1"/>
          <p:nvPr userDrawn="1"/>
        </p:nvSpPr>
        <p:spPr>
          <a:xfrm>
            <a:off x="10789511" y="353517"/>
            <a:ext cx="1065372" cy="584775"/>
          </a:xfrm>
          <a:prstGeom prst="rect">
            <a:avLst/>
          </a:prstGeom>
          <a:noFill/>
        </p:spPr>
        <p:txBody>
          <a:bodyPr wrap="square" rtlCol="0">
            <a:spAutoFit/>
          </a:bodyPr>
          <a:lstStyle/>
          <a:p>
            <a:pPr algn="dist"/>
            <a:r>
              <a:rPr lang="en-US" altLang="zh-CN"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rPr>
              <a:t>LOGO</a:t>
            </a:r>
            <a:endParaRPr lang="zh-CN" altLang="en-US"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5" name="PA_矩形 29"/>
          <p:cNvSpPr/>
          <p:nvPr userDrawn="1">
            <p:custDataLst>
              <p:tags r:id="rId2"/>
            </p:custDataLst>
          </p:nvPr>
        </p:nvSpPr>
        <p:spPr>
          <a:xfrm>
            <a:off x="2588689" y="653317"/>
            <a:ext cx="2047162" cy="246221"/>
          </a:xfrm>
          <a:prstGeom prst="rect">
            <a:avLst/>
          </a:prstGeom>
          <a:ln>
            <a:noFill/>
          </a:ln>
        </p:spPr>
        <p:txBody>
          <a:bodyPr wrap="square">
            <a:spAutoFit/>
          </a:bodyPr>
          <a:lstStyle/>
          <a:p>
            <a:r>
              <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Atmospheric business plan</a:t>
            </a:r>
            <a:endPar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19" name="矩形 18"/>
          <p:cNvSpPr/>
          <p:nvPr userDrawn="1"/>
        </p:nvSpPr>
        <p:spPr>
          <a:xfrm>
            <a:off x="710126" y="880798"/>
            <a:ext cx="245236" cy="245236"/>
          </a:xfrm>
          <a:prstGeom prst="rect">
            <a:avLst/>
          </a:prstGeom>
          <a:noFill/>
          <a:ln w="25400" cap="flat" cmpd="sng" algn="ctr">
            <a:solidFill>
              <a:schemeClr val="bg1">
                <a:lumMod val="50000"/>
              </a:schemeClr>
            </a:solidFill>
            <a:prstDash val="solid"/>
          </a:ln>
          <a:effectLst>
            <a:outerShdw blurRad="63500" dist="38100" dir="2700000" algn="tl"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0" name="矩形 19"/>
          <p:cNvSpPr/>
          <p:nvPr userDrawn="1"/>
        </p:nvSpPr>
        <p:spPr>
          <a:xfrm>
            <a:off x="295722" y="1"/>
            <a:ext cx="564890" cy="1028699"/>
          </a:xfrm>
          <a:prstGeom prst="rect">
            <a:avLst/>
          </a:prstGeom>
          <a:solidFill>
            <a:srgbClr val="C00000"/>
          </a:solidFill>
          <a:ln>
            <a:noFill/>
          </a:ln>
          <a:effectLst>
            <a:outerShdw blurRad="63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 name="文本框 20"/>
          <p:cNvSpPr txBox="1"/>
          <p:nvPr userDrawn="1"/>
        </p:nvSpPr>
        <p:spPr>
          <a:xfrm>
            <a:off x="324697" y="366958"/>
            <a:ext cx="513281" cy="523220"/>
          </a:xfrm>
          <a:prstGeom prst="rect">
            <a:avLst/>
          </a:prstGeom>
          <a:noFill/>
        </p:spPr>
        <p:txBody>
          <a:bodyPr wrap="none" rtlCol="0">
            <a:spAutoFit/>
          </a:bodyPr>
          <a:lstStyle/>
          <a:p>
            <a:pPr algn="ctr"/>
            <a:r>
              <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rPr>
              <a:t>01</a:t>
            </a:r>
            <a:endPar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endParaRPr>
          </a:p>
        </p:txBody>
      </p:sp>
      <p:sp>
        <p:nvSpPr>
          <p:cNvPr id="22" name="文本框 21"/>
          <p:cNvSpPr txBox="1"/>
          <p:nvPr userDrawn="1"/>
        </p:nvSpPr>
        <p:spPr>
          <a:xfrm>
            <a:off x="10789511" y="353517"/>
            <a:ext cx="1065372" cy="584775"/>
          </a:xfrm>
          <a:prstGeom prst="rect">
            <a:avLst/>
          </a:prstGeom>
          <a:noFill/>
        </p:spPr>
        <p:txBody>
          <a:bodyPr wrap="square" rtlCol="0">
            <a:spAutoFit/>
          </a:bodyPr>
          <a:lstStyle/>
          <a:p>
            <a:pPr algn="dist"/>
            <a:r>
              <a:rPr lang="en-US" altLang="zh-CN"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rPr>
              <a:t>LOGO</a:t>
            </a:r>
            <a:endParaRPr lang="zh-CN" altLang="en-US"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0" name="矩形 19"/>
          <p:cNvSpPr/>
          <p:nvPr userDrawn="1"/>
        </p:nvSpPr>
        <p:spPr>
          <a:xfrm>
            <a:off x="710126" y="880798"/>
            <a:ext cx="245236" cy="245236"/>
          </a:xfrm>
          <a:prstGeom prst="rect">
            <a:avLst/>
          </a:prstGeom>
          <a:noFill/>
          <a:ln w="25400" cap="flat" cmpd="sng" algn="ctr">
            <a:solidFill>
              <a:schemeClr val="bg1">
                <a:lumMod val="50000"/>
              </a:schemeClr>
            </a:solidFill>
            <a:prstDash val="solid"/>
          </a:ln>
          <a:effectLst>
            <a:outerShdw blurRad="63500" dist="38100" dir="2700000" algn="tl"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1" name="矩形 20"/>
          <p:cNvSpPr/>
          <p:nvPr userDrawn="1"/>
        </p:nvSpPr>
        <p:spPr>
          <a:xfrm>
            <a:off x="295722" y="1"/>
            <a:ext cx="564890" cy="1028699"/>
          </a:xfrm>
          <a:prstGeom prst="rect">
            <a:avLst/>
          </a:prstGeom>
          <a:solidFill>
            <a:srgbClr val="C00000"/>
          </a:solidFill>
          <a:ln>
            <a:noFill/>
          </a:ln>
          <a:effectLst>
            <a:outerShdw blurRad="63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文本框 21"/>
          <p:cNvSpPr txBox="1"/>
          <p:nvPr userDrawn="1"/>
        </p:nvSpPr>
        <p:spPr>
          <a:xfrm>
            <a:off x="303056" y="366958"/>
            <a:ext cx="556564" cy="523220"/>
          </a:xfrm>
          <a:prstGeom prst="rect">
            <a:avLst/>
          </a:prstGeom>
          <a:noFill/>
        </p:spPr>
        <p:txBody>
          <a:bodyPr wrap="none" rtlCol="0">
            <a:spAutoFit/>
          </a:bodyPr>
          <a:lstStyle/>
          <a:p>
            <a:pPr algn="ctr"/>
            <a:r>
              <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rPr>
              <a:t>04</a:t>
            </a:r>
            <a:endParaRPr lang="zh-CN" altLang="en-US" sz="2800" dirty="0">
              <a:solidFill>
                <a:schemeClr val="bg1"/>
              </a:solidFill>
              <a:effectLst>
                <a:outerShdw blurRad="25400" dist="25400" dir="2700000" algn="tl">
                  <a:srgbClr val="000000">
                    <a:alpha val="25000"/>
                  </a:srgbClr>
                </a:outerShdw>
              </a:effectLst>
              <a:latin typeface="Impact" panose="020B0806030902050204" pitchFamily="34" charset="0"/>
            </a:endParaRPr>
          </a:p>
        </p:txBody>
      </p:sp>
      <p:sp>
        <p:nvSpPr>
          <p:cNvPr id="23" name="PA_矩形 29"/>
          <p:cNvSpPr/>
          <p:nvPr userDrawn="1">
            <p:custDataLst>
              <p:tags r:id="rId2"/>
            </p:custDataLst>
          </p:nvPr>
        </p:nvSpPr>
        <p:spPr>
          <a:xfrm>
            <a:off x="2588689" y="653317"/>
            <a:ext cx="2047162" cy="246221"/>
          </a:xfrm>
          <a:prstGeom prst="rect">
            <a:avLst/>
          </a:prstGeom>
          <a:ln>
            <a:noFill/>
          </a:ln>
        </p:spPr>
        <p:txBody>
          <a:bodyPr wrap="square">
            <a:spAutoFit/>
          </a:bodyPr>
          <a:lstStyle/>
          <a:p>
            <a:r>
              <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Atmospheric business plan</a:t>
            </a:r>
            <a:endPar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24" name="文本框 23"/>
          <p:cNvSpPr txBox="1"/>
          <p:nvPr userDrawn="1"/>
        </p:nvSpPr>
        <p:spPr>
          <a:xfrm>
            <a:off x="10789511" y="353517"/>
            <a:ext cx="1065372" cy="584775"/>
          </a:xfrm>
          <a:prstGeom prst="rect">
            <a:avLst/>
          </a:prstGeom>
          <a:noFill/>
        </p:spPr>
        <p:txBody>
          <a:bodyPr wrap="square" rtlCol="0">
            <a:spAutoFit/>
          </a:bodyPr>
          <a:lstStyle/>
          <a:p>
            <a:pPr algn="dist"/>
            <a:r>
              <a:rPr lang="en-US" altLang="zh-CN"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rPr>
              <a:t>LOGO</a:t>
            </a:r>
            <a:endParaRPr lang="zh-CN" altLang="en-US"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0" name="矩形 19"/>
          <p:cNvSpPr/>
          <p:nvPr userDrawn="1"/>
        </p:nvSpPr>
        <p:spPr>
          <a:xfrm>
            <a:off x="710126" y="880798"/>
            <a:ext cx="245236" cy="245236"/>
          </a:xfrm>
          <a:prstGeom prst="rect">
            <a:avLst/>
          </a:prstGeom>
          <a:noFill/>
          <a:ln w="25400" cap="flat" cmpd="sng" algn="ctr">
            <a:solidFill>
              <a:schemeClr val="bg1">
                <a:lumMod val="50000"/>
              </a:schemeClr>
            </a:solidFill>
            <a:prstDash val="solid"/>
          </a:ln>
          <a:effectLst>
            <a:outerShdw blurRad="63500" dist="38100" dir="2700000" algn="tl"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1" name="矩形 20"/>
          <p:cNvSpPr/>
          <p:nvPr userDrawn="1"/>
        </p:nvSpPr>
        <p:spPr>
          <a:xfrm>
            <a:off x="295722" y="1"/>
            <a:ext cx="564890" cy="1028699"/>
          </a:xfrm>
          <a:prstGeom prst="rect">
            <a:avLst/>
          </a:prstGeom>
          <a:solidFill>
            <a:srgbClr val="C00000"/>
          </a:solidFill>
          <a:ln>
            <a:noFill/>
          </a:ln>
          <a:effectLst>
            <a:outerShdw blurRad="63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文本框 21"/>
          <p:cNvSpPr txBox="1"/>
          <p:nvPr userDrawn="1"/>
        </p:nvSpPr>
        <p:spPr>
          <a:xfrm>
            <a:off x="296644" y="366958"/>
            <a:ext cx="569388" cy="523220"/>
          </a:xfrm>
          <a:prstGeom prst="rect">
            <a:avLst/>
          </a:prstGeom>
          <a:noFill/>
        </p:spPr>
        <p:txBody>
          <a:bodyPr wrap="none" rtlCol="0">
            <a:spAutoFit/>
          </a:bodyPr>
          <a:lstStyle/>
          <a:p>
            <a:pPr algn="ctr"/>
            <a:r>
              <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rPr>
              <a:t>05</a:t>
            </a:r>
            <a:endParaRPr lang="zh-CN" altLang="en-US" sz="2800" dirty="0">
              <a:solidFill>
                <a:schemeClr val="bg1"/>
              </a:solidFill>
              <a:effectLst>
                <a:outerShdw blurRad="25400" dist="25400" dir="2700000" algn="tl">
                  <a:srgbClr val="000000">
                    <a:alpha val="25000"/>
                  </a:srgbClr>
                </a:outerShdw>
              </a:effectLst>
              <a:latin typeface="Impact" panose="020B0806030902050204" pitchFamily="34" charset="0"/>
            </a:endParaRPr>
          </a:p>
        </p:txBody>
      </p:sp>
      <p:sp>
        <p:nvSpPr>
          <p:cNvPr id="6" name="PA_矩形 29"/>
          <p:cNvSpPr/>
          <p:nvPr userDrawn="1">
            <p:custDataLst>
              <p:tags r:id="rId2"/>
            </p:custDataLst>
          </p:nvPr>
        </p:nvSpPr>
        <p:spPr>
          <a:xfrm>
            <a:off x="2588689" y="653317"/>
            <a:ext cx="2047162" cy="246221"/>
          </a:xfrm>
          <a:prstGeom prst="rect">
            <a:avLst/>
          </a:prstGeom>
          <a:ln>
            <a:noFill/>
          </a:ln>
        </p:spPr>
        <p:txBody>
          <a:bodyPr wrap="square">
            <a:spAutoFit/>
          </a:bodyPr>
          <a:lstStyle/>
          <a:p>
            <a:r>
              <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Atmospheric business plan</a:t>
            </a:r>
            <a:endPar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7" name="文本框 6"/>
          <p:cNvSpPr txBox="1"/>
          <p:nvPr userDrawn="1"/>
        </p:nvSpPr>
        <p:spPr>
          <a:xfrm>
            <a:off x="10789511" y="353517"/>
            <a:ext cx="1065372" cy="584775"/>
          </a:xfrm>
          <a:prstGeom prst="rect">
            <a:avLst/>
          </a:prstGeom>
          <a:noFill/>
        </p:spPr>
        <p:txBody>
          <a:bodyPr wrap="square" rtlCol="0">
            <a:spAutoFit/>
          </a:bodyPr>
          <a:lstStyle/>
          <a:p>
            <a:pPr algn="dist"/>
            <a:r>
              <a:rPr lang="en-US" altLang="zh-CN"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rPr>
              <a:t>LOGO</a:t>
            </a:r>
            <a:endParaRPr lang="zh-CN" altLang="en-US"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0" name="矩形 19"/>
          <p:cNvSpPr/>
          <p:nvPr userDrawn="1"/>
        </p:nvSpPr>
        <p:spPr>
          <a:xfrm>
            <a:off x="710126" y="880798"/>
            <a:ext cx="245236" cy="245236"/>
          </a:xfrm>
          <a:prstGeom prst="rect">
            <a:avLst/>
          </a:prstGeom>
          <a:noFill/>
          <a:ln w="25400" cap="flat" cmpd="sng" algn="ctr">
            <a:solidFill>
              <a:schemeClr val="bg1">
                <a:lumMod val="50000"/>
              </a:schemeClr>
            </a:solidFill>
            <a:prstDash val="solid"/>
          </a:ln>
          <a:effectLst>
            <a:outerShdw blurRad="63500" dist="38100" dir="2700000" algn="tl"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1" name="矩形 20"/>
          <p:cNvSpPr/>
          <p:nvPr userDrawn="1"/>
        </p:nvSpPr>
        <p:spPr>
          <a:xfrm>
            <a:off x="295722" y="1"/>
            <a:ext cx="564890" cy="1028699"/>
          </a:xfrm>
          <a:prstGeom prst="rect">
            <a:avLst/>
          </a:prstGeom>
          <a:solidFill>
            <a:srgbClr val="C00000"/>
          </a:solidFill>
          <a:ln>
            <a:noFill/>
          </a:ln>
          <a:effectLst>
            <a:outerShdw blurRad="63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文本框 21"/>
          <p:cNvSpPr txBox="1"/>
          <p:nvPr userDrawn="1"/>
        </p:nvSpPr>
        <p:spPr>
          <a:xfrm>
            <a:off x="295843" y="366958"/>
            <a:ext cx="570990" cy="523220"/>
          </a:xfrm>
          <a:prstGeom prst="rect">
            <a:avLst/>
          </a:prstGeom>
          <a:noFill/>
        </p:spPr>
        <p:txBody>
          <a:bodyPr wrap="none" rtlCol="0">
            <a:spAutoFit/>
          </a:bodyPr>
          <a:lstStyle/>
          <a:p>
            <a:pPr algn="ctr"/>
            <a:r>
              <a:rPr lang="en-US" altLang="zh-CN" sz="2800" dirty="0">
                <a:solidFill>
                  <a:schemeClr val="bg1"/>
                </a:solidFill>
                <a:effectLst>
                  <a:outerShdw blurRad="25400" dist="25400" dir="2700000" algn="tl">
                    <a:srgbClr val="000000">
                      <a:alpha val="25000"/>
                    </a:srgbClr>
                  </a:outerShdw>
                </a:effectLst>
                <a:latin typeface="Impact" panose="020B0806030902050204" pitchFamily="34" charset="0"/>
              </a:rPr>
              <a:t>06</a:t>
            </a:r>
            <a:endParaRPr lang="zh-CN" altLang="en-US" sz="2800" dirty="0">
              <a:solidFill>
                <a:schemeClr val="bg1"/>
              </a:solidFill>
              <a:effectLst>
                <a:outerShdw blurRad="25400" dist="25400" dir="2700000" algn="tl">
                  <a:srgbClr val="000000">
                    <a:alpha val="25000"/>
                  </a:srgbClr>
                </a:outerShdw>
              </a:effectLst>
              <a:latin typeface="Impact" panose="020B0806030902050204" pitchFamily="34" charset="0"/>
            </a:endParaRPr>
          </a:p>
        </p:txBody>
      </p:sp>
      <p:sp>
        <p:nvSpPr>
          <p:cNvPr id="6" name="PA_矩形 29"/>
          <p:cNvSpPr/>
          <p:nvPr userDrawn="1">
            <p:custDataLst>
              <p:tags r:id="rId2"/>
            </p:custDataLst>
          </p:nvPr>
        </p:nvSpPr>
        <p:spPr>
          <a:xfrm>
            <a:off x="2588689" y="653317"/>
            <a:ext cx="2047162" cy="246221"/>
          </a:xfrm>
          <a:prstGeom prst="rect">
            <a:avLst/>
          </a:prstGeom>
          <a:ln>
            <a:noFill/>
          </a:ln>
        </p:spPr>
        <p:txBody>
          <a:bodyPr wrap="square">
            <a:spAutoFit/>
          </a:bodyPr>
          <a:lstStyle/>
          <a:p>
            <a:r>
              <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Atmospheric business plan</a:t>
            </a:r>
            <a:endParaRPr lang="en-US" altLang="zh-CN" sz="1000"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7" name="文本框 6"/>
          <p:cNvSpPr txBox="1"/>
          <p:nvPr userDrawn="1"/>
        </p:nvSpPr>
        <p:spPr>
          <a:xfrm>
            <a:off x="10789511" y="353517"/>
            <a:ext cx="1065372" cy="584775"/>
          </a:xfrm>
          <a:prstGeom prst="rect">
            <a:avLst/>
          </a:prstGeom>
          <a:noFill/>
        </p:spPr>
        <p:txBody>
          <a:bodyPr wrap="square" rtlCol="0">
            <a:spAutoFit/>
          </a:bodyPr>
          <a:lstStyle/>
          <a:p>
            <a:pPr algn="dist"/>
            <a:r>
              <a:rPr lang="en-US" altLang="zh-CN"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rPr>
              <a:t>LOGO</a:t>
            </a:r>
            <a:endParaRPr lang="zh-CN" altLang="en-US" sz="3200" dirty="0">
              <a:solidFill>
                <a:srgbClr val="404040"/>
              </a:solidFill>
              <a:effectLst>
                <a:outerShdw blurRad="25400" dist="25400" dir="2700000" algn="tl">
                  <a:srgbClr val="000000">
                    <a:alpha val="25000"/>
                  </a:srgbClr>
                </a:outerShdw>
              </a:effectLst>
              <a:latin typeface="Impact" panose="020B0806030902050204" pitchFamily="34" charset="0"/>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0"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p14:dur="0" advClick="0" advTm="0"/>
    </mc:Choice>
    <mc:Fallback>
      <p:transition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tags" Target="../tags/tag8.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hemeOverride" Target="../theme/themeOverride4.xml"/><Relationship Id="rId3" Type="http://schemas.openxmlformats.org/officeDocument/2006/relationships/image" Target="file:///C:\Users\Administrator\AppData\Local\Temp\wps\INetCache\78881021342e43a9981a9082f7fd4e71" TargetMode="External"/><Relationship Id="rId2" Type="http://schemas.openxmlformats.org/officeDocument/2006/relationships/image" Target="../media/image21.jpeg"/><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6.xml"/><Relationship Id="rId10" Type="http://schemas.openxmlformats.org/officeDocument/2006/relationships/notesSlide" Target="../notesSlides/notesSlide12.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microsoft.com/office/2007/relationships/hdphoto" Target="../media/image25.wdp"/><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themeOverride" Target="../theme/themeOverride5.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8.xml"/><Relationship Id="rId10" Type="http://schemas.openxmlformats.org/officeDocument/2006/relationships/notesSlide" Target="../notesSlides/notesSlide15.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3" Type="http://schemas.openxmlformats.org/officeDocument/2006/relationships/notesSlide" Target="../notesSlides/notesSlide16.xml"/><Relationship Id="rId22" Type="http://schemas.openxmlformats.org/officeDocument/2006/relationships/slideLayout" Target="../slideLayouts/slideLayout5.xml"/><Relationship Id="rId21" Type="http://schemas.openxmlformats.org/officeDocument/2006/relationships/themeOverride" Target="../theme/themeOverride6.xml"/><Relationship Id="rId20" Type="http://schemas.microsoft.com/office/2007/relationships/diagramDrawing" Target="../diagrams/drawing4.xml"/><Relationship Id="rId2" Type="http://schemas.openxmlformats.org/officeDocument/2006/relationships/diagramLayout" Target="../diagrams/layout1.xml"/><Relationship Id="rId19" Type="http://schemas.openxmlformats.org/officeDocument/2006/relationships/diagramColors" Target="../diagrams/colors4.xml"/><Relationship Id="rId18" Type="http://schemas.openxmlformats.org/officeDocument/2006/relationships/diagramQuickStyle" Target="../diagrams/quickStyle4.xml"/><Relationship Id="rId17" Type="http://schemas.openxmlformats.org/officeDocument/2006/relationships/diagramLayout" Target="../diagrams/layout4.xml"/><Relationship Id="rId16" Type="http://schemas.openxmlformats.org/officeDocument/2006/relationships/diagramData" Target="../diagrams/data4.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xml"/><Relationship Id="rId5" Type="http://schemas.openxmlformats.org/officeDocument/2006/relationships/themeOverride" Target="../theme/themeOverride7.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20.xml"/><Relationship Id="rId10" Type="http://schemas.openxmlformats.org/officeDocument/2006/relationships/notesSlide" Target="../notesSlides/notesSlide18.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xml"/><Relationship Id="rId3" Type="http://schemas.openxmlformats.org/officeDocument/2006/relationships/themeOverride" Target="../theme/themeOverride8.xml"/><Relationship Id="rId2" Type="http://schemas.openxmlformats.org/officeDocument/2006/relationships/image" Target="../media/image35.png"/><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6.xml"/><Relationship Id="rId3" Type="http://schemas.openxmlformats.org/officeDocument/2006/relationships/themeOverride" Target="../theme/themeOverride10.xml"/><Relationship Id="rId2" Type="http://schemas.openxmlformats.org/officeDocument/2006/relationships/tags" Target="../tags/tag2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themeOverride" Target="../theme/themeOverride11.xml"/><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24.xml"/><Relationship Id="rId10" Type="http://schemas.openxmlformats.org/officeDocument/2006/relationships/notesSlide" Target="../notesSlides/notesSlide2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1.jpe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1.xml"/><Relationship Id="rId10" Type="http://schemas.openxmlformats.org/officeDocument/2006/relationships/notesSlide" Target="../notesSlides/notesSlide3.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themeOverride" Target="../theme/themeOverride2.xml"/><Relationship Id="rId2" Type="http://schemas.openxmlformats.org/officeDocument/2006/relationships/image" Target="../media/image15.jpe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17.jpe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3.xml"/><Relationship Id="rId10" Type="http://schemas.openxmlformats.org/officeDocument/2006/relationships/notesSlide" Target="../notesSlides/notesSlide8.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6333541" y="4308149"/>
            <a:ext cx="1521570" cy="830997"/>
          </a:xfrm>
          <a:prstGeom prst="rect">
            <a:avLst/>
          </a:prstGeom>
          <a:noFill/>
        </p:spPr>
        <p:txBody>
          <a:bodyPr wrap="none" rtlCol="0">
            <a:spAutoFit/>
          </a:bodyPr>
          <a:lstStyle/>
          <a:p>
            <a:r>
              <a:rPr lang="en-US" altLang="zh-CN" sz="4800" spc="300" dirty="0">
                <a:solidFill>
                  <a:schemeClr val="bg1">
                    <a:lumMod val="85000"/>
                  </a:schemeClr>
                </a:solidFill>
                <a:latin typeface="Impact" panose="020B0806030902050204" pitchFamily="34" charset="0"/>
              </a:rPr>
              <a:t>2021</a:t>
            </a:r>
            <a:endParaRPr lang="zh-CN" altLang="en-US" sz="4800" spc="300" dirty="0">
              <a:solidFill>
                <a:schemeClr val="bg1">
                  <a:lumMod val="85000"/>
                </a:schemeClr>
              </a:solidFill>
              <a:latin typeface="Impact" panose="020B0806030902050204" pitchFamily="34" charset="0"/>
            </a:endParaRPr>
          </a:p>
        </p:txBody>
      </p:sp>
      <p:sp>
        <p:nvSpPr>
          <p:cNvPr id="45" name="矩形 44"/>
          <p:cNvSpPr/>
          <p:nvPr/>
        </p:nvSpPr>
        <p:spPr>
          <a:xfrm>
            <a:off x="8659183" y="2233104"/>
            <a:ext cx="2787286" cy="3097179"/>
          </a:xfrm>
          <a:prstGeom prst="rect">
            <a:avLst/>
          </a:prstGeom>
          <a:noFill/>
          <a:ln w="50800">
            <a:solidFill>
              <a:schemeClr val="bg1">
                <a:lumMod val="65000"/>
                <a:alpha val="80000"/>
              </a:schemeClr>
            </a:solid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矩形 28"/>
          <p:cNvSpPr/>
          <p:nvPr>
            <p:custDataLst>
              <p:tags r:id="rId1"/>
            </p:custDataLst>
          </p:nvPr>
        </p:nvSpPr>
        <p:spPr>
          <a:xfrm>
            <a:off x="474752" y="2289283"/>
            <a:ext cx="6468037" cy="861774"/>
          </a:xfrm>
          <a:prstGeom prst="rect">
            <a:avLst/>
          </a:prstGeom>
          <a:ln>
            <a:noFill/>
          </a:ln>
        </p:spPr>
        <p:txBody>
          <a:bodyPr wrap="square">
            <a:spAutoFit/>
          </a:bodyPr>
          <a:lstStyle/>
          <a:p>
            <a:r>
              <a:rPr lang="zh-CN" altLang="en-US" sz="5000" b="1" dirty="0">
                <a:solidFill>
                  <a:srgbClr val="C00000"/>
                </a:solidFill>
                <a:effectLst>
                  <a:outerShdw blurRad="38100" dist="38100" dir="2700000" algn="tl">
                    <a:srgbClr val="000000">
                      <a:alpha val="20000"/>
                    </a:srgbClr>
                  </a:outerShdw>
                </a:effectLst>
                <a:latin typeface="思源黑体" panose="020B0500000000000000" pitchFamily="34" charset="-122"/>
                <a:ea typeface="思源黑体" panose="020B0500000000000000" pitchFamily="34" charset="-122"/>
                <a:cs typeface="Aparajita" panose="020B0604020202020204" pitchFamily="34" charset="0"/>
              </a:rPr>
              <a:t>商业计划书</a:t>
            </a:r>
            <a:r>
              <a:rPr lang="zh-CN" altLang="en-US" sz="5000" b="1" dirty="0">
                <a:solidFill>
                  <a:schemeClr val="tx1">
                    <a:lumMod val="95000"/>
                    <a:lumOff val="5000"/>
                  </a:schemeClr>
                </a:solidFill>
                <a:effectLst>
                  <a:outerShdw blurRad="38100" dist="38100" dir="2700000" algn="tl">
                    <a:srgbClr val="000000">
                      <a:alpha val="20000"/>
                    </a:srgbClr>
                  </a:outerShdw>
                </a:effectLst>
                <a:latin typeface="思源黑体" panose="020B0500000000000000" pitchFamily="34" charset="-122"/>
                <a:ea typeface="思源黑体" panose="020B0500000000000000" pitchFamily="34" charset="-122"/>
                <a:cs typeface="Aparajita" panose="020B0604020202020204" pitchFamily="34" charset="0"/>
              </a:rPr>
              <a:t>商务</a:t>
            </a:r>
            <a:r>
              <a:rPr lang="en-US" altLang="zh-CN" sz="5000" b="1" dirty="0">
                <a:solidFill>
                  <a:schemeClr val="tx1">
                    <a:lumMod val="95000"/>
                    <a:lumOff val="5000"/>
                  </a:schemeClr>
                </a:solidFill>
                <a:effectLst>
                  <a:outerShdw blurRad="38100" dist="38100" dir="2700000" algn="tl">
                    <a:srgbClr val="000000">
                      <a:alpha val="20000"/>
                    </a:srgbClr>
                  </a:outerShdw>
                </a:effectLst>
                <a:latin typeface="思源黑体" panose="020B0500000000000000" pitchFamily="34" charset="-122"/>
                <a:ea typeface="思源黑体" panose="020B0500000000000000" pitchFamily="34" charset="-122"/>
                <a:cs typeface="Aparajita" panose="020B0604020202020204" pitchFamily="34" charset="0"/>
              </a:rPr>
              <a:t>PPT</a:t>
            </a:r>
            <a:endParaRPr lang="pt-BR" altLang="zh-CN" sz="5000" b="1" dirty="0">
              <a:solidFill>
                <a:schemeClr val="tx1">
                  <a:lumMod val="95000"/>
                  <a:lumOff val="5000"/>
                </a:schemeClr>
              </a:solidFill>
              <a:effectLst>
                <a:outerShdw blurRad="38100" dist="38100" dir="2700000" algn="tl">
                  <a:srgbClr val="000000">
                    <a:alpha val="20000"/>
                  </a:srgbClr>
                </a:outerShdw>
              </a:effectLst>
              <a:latin typeface="思源黑体" panose="020B0500000000000000" pitchFamily="34" charset="-122"/>
              <a:ea typeface="思源黑体" panose="020B0500000000000000" pitchFamily="34" charset="-122"/>
              <a:cs typeface="Aparajita" panose="020B0604020202020204" pitchFamily="34" charset="0"/>
            </a:endParaRPr>
          </a:p>
        </p:txBody>
      </p:sp>
      <p:sp>
        <p:nvSpPr>
          <p:cNvPr id="62" name="文本框 61"/>
          <p:cNvSpPr txBox="1"/>
          <p:nvPr/>
        </p:nvSpPr>
        <p:spPr>
          <a:xfrm>
            <a:off x="525210" y="3280560"/>
            <a:ext cx="5363861" cy="369332"/>
          </a:xfrm>
          <a:prstGeom prst="rect">
            <a:avLst/>
          </a:prstGeom>
          <a:noFill/>
        </p:spPr>
        <p:txBody>
          <a:bodyPr wrap="square" rtlCol="0">
            <a:spAutoFit/>
          </a:bodyPr>
          <a:lstStyle/>
          <a:p>
            <a:pPr algn="dist"/>
            <a:r>
              <a:rPr lang="zh-CN" altLang="en-US" b="1" dirty="0">
                <a:solidFill>
                  <a:schemeClr val="tx1">
                    <a:lumMod val="85000"/>
                    <a:lumOff val="15000"/>
                  </a:schemeClr>
                </a:solidFill>
                <a:latin typeface="思源黑体" panose="020B0500000000000000" pitchFamily="34" charset="-122"/>
                <a:ea typeface="思源黑体" panose="020B0500000000000000" pitchFamily="34" charset="-122"/>
              </a:rPr>
              <a:t>申请入驻合肥工业大学智能制造技术研究院企业</a:t>
            </a:r>
            <a:endParaRPr lang="zh-CN" altLang="en-US" b="1" dirty="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63" name="PA-文本框 50"/>
          <p:cNvSpPr txBox="1"/>
          <p:nvPr>
            <p:custDataLst>
              <p:tags r:id="rId2"/>
            </p:custDataLst>
          </p:nvPr>
        </p:nvSpPr>
        <p:spPr>
          <a:xfrm>
            <a:off x="541726" y="3642545"/>
            <a:ext cx="5562204" cy="412421"/>
          </a:xfrm>
          <a:prstGeom prst="rect">
            <a:avLst/>
          </a:prstGeom>
          <a:noFill/>
        </p:spPr>
        <p:txBody>
          <a:bodyPr wrap="square" rtlCol="0">
            <a:spAutoFit/>
          </a:bodyPr>
          <a:lstStyle/>
          <a:p>
            <a:pPr>
              <a:lnSpc>
                <a:spcPct val="130000"/>
              </a:lnSpc>
            </a:pPr>
            <a:r>
              <a:rPr lang="en-US" altLang="zh-CN" sz="800" dirty="0">
                <a:solidFill>
                  <a:schemeClr val="tx1">
                    <a:lumMod val="85000"/>
                    <a:lumOff val="15000"/>
                    <a:alpha val="70000"/>
                  </a:schemeClr>
                </a:solidFill>
                <a:latin typeface="思源黑体" panose="020B0500000000000000" pitchFamily="34" charset="-122"/>
                <a:ea typeface="思源黑体" panose="020B0500000000000000" pitchFamily="34" charset="-122"/>
              </a:rPr>
              <a:t>Creative simple sense of science and technology business plan project promotion plan product introduction enterprise publicity and entrepreneurship financing plan</a:t>
            </a:r>
            <a:endParaRPr lang="zh-CN" altLang="en-US" sz="800" dirty="0">
              <a:solidFill>
                <a:schemeClr val="tx1">
                  <a:lumMod val="85000"/>
                  <a:lumOff val="15000"/>
                  <a:alpha val="70000"/>
                </a:schemeClr>
              </a:solidFill>
              <a:latin typeface="思源黑体" panose="020B0500000000000000" pitchFamily="34" charset="-122"/>
              <a:ea typeface="思源黑体" panose="020B0500000000000000" pitchFamily="34" charset="-122"/>
            </a:endParaRPr>
          </a:p>
        </p:txBody>
      </p:sp>
      <p:sp>
        <p:nvSpPr>
          <p:cNvPr id="67" name="圆角矩形 66"/>
          <p:cNvSpPr/>
          <p:nvPr/>
        </p:nvSpPr>
        <p:spPr>
          <a:xfrm>
            <a:off x="621553" y="1657953"/>
            <a:ext cx="4093321" cy="545766"/>
          </a:xfrm>
          <a:prstGeom prst="roundRect">
            <a:avLst>
              <a:gd name="adj" fmla="val 0"/>
            </a:avLst>
          </a:prstGeom>
          <a:noFill/>
          <a:ln>
            <a:noFill/>
          </a:ln>
          <a:effectLst>
            <a:outerShdw blurRad="101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rgbClr val="262626"/>
                </a:solidFill>
                <a:latin typeface="思源黑体" panose="020B0500000000000000" pitchFamily="34" charset="-122"/>
                <a:ea typeface="思源黑体" panose="020B0500000000000000" pitchFamily="34" charset="-122"/>
              </a:rPr>
              <a:t>XXXXX</a:t>
            </a:r>
            <a:r>
              <a:rPr lang="zh-CN" altLang="en-US" sz="2800" b="1" dirty="0">
                <a:solidFill>
                  <a:srgbClr val="262626"/>
                </a:solidFill>
                <a:latin typeface="思源黑体" panose="020B0500000000000000" pitchFamily="34" charset="-122"/>
                <a:ea typeface="思源黑体" panose="020B0500000000000000" pitchFamily="34" charset="-122"/>
              </a:rPr>
              <a:t>科技有限公司</a:t>
            </a:r>
            <a:endParaRPr lang="zh-CN" altLang="en-US" sz="2800" b="1" dirty="0">
              <a:solidFill>
                <a:srgbClr val="262626"/>
              </a:solidFill>
              <a:latin typeface="思源黑体" panose="020B0500000000000000" pitchFamily="34" charset="-122"/>
              <a:ea typeface="思源黑体" panose="020B0500000000000000" pitchFamily="34" charset="-122"/>
            </a:endParaRPr>
          </a:p>
        </p:txBody>
      </p:sp>
      <p:grpSp>
        <p:nvGrpSpPr>
          <p:cNvPr id="73" name="组合 72"/>
          <p:cNvGrpSpPr/>
          <p:nvPr/>
        </p:nvGrpSpPr>
        <p:grpSpPr>
          <a:xfrm>
            <a:off x="558639" y="431864"/>
            <a:ext cx="2089734" cy="369332"/>
            <a:chOff x="5993400" y="1658502"/>
            <a:chExt cx="2089734" cy="369332"/>
          </a:xfrm>
          <a:effectLst>
            <a:outerShdw blurRad="101600" dist="38100" dir="2700000" algn="tl" rotWithShape="0">
              <a:prstClr val="black">
                <a:alpha val="20000"/>
              </a:prstClr>
            </a:outerShdw>
          </a:effectLst>
        </p:grpSpPr>
        <p:sp>
          <p:nvSpPr>
            <p:cNvPr id="74" name="文本框 73"/>
            <p:cNvSpPr txBox="1"/>
            <p:nvPr/>
          </p:nvSpPr>
          <p:spPr>
            <a:xfrm>
              <a:off x="5993400" y="1658502"/>
              <a:ext cx="667286" cy="369332"/>
            </a:xfrm>
            <a:prstGeom prst="rect">
              <a:avLst/>
            </a:prstGeom>
            <a:noFill/>
          </p:spPr>
          <p:txBody>
            <a:bodyPr wrap="square" rtlCol="0">
              <a:spAutoFit/>
            </a:bodyPr>
            <a:lstStyle/>
            <a:p>
              <a:pPr algn="dist"/>
              <a:r>
                <a:rPr lang="en-US" altLang="zh-CN" dirty="0">
                  <a:solidFill>
                    <a:srgbClr val="C00000"/>
                  </a:solidFill>
                  <a:latin typeface="Impact" panose="020B0806030902050204" pitchFamily="34" charset="0"/>
                  <a:ea typeface="思源黑体" panose="020B0500000000000000" pitchFamily="34" charset="-122"/>
                </a:rPr>
                <a:t>LOGO</a:t>
              </a:r>
              <a:endParaRPr lang="zh-CN" altLang="en-US" dirty="0">
                <a:solidFill>
                  <a:srgbClr val="C00000"/>
                </a:solidFill>
                <a:latin typeface="Impact" panose="020B0806030902050204" pitchFamily="34" charset="0"/>
                <a:ea typeface="思源黑体" panose="020B0500000000000000" pitchFamily="34" charset="-122"/>
              </a:endParaRPr>
            </a:p>
          </p:txBody>
        </p:sp>
        <p:sp>
          <p:nvSpPr>
            <p:cNvPr id="75" name="文本框 74"/>
            <p:cNvSpPr txBox="1"/>
            <p:nvPr/>
          </p:nvSpPr>
          <p:spPr>
            <a:xfrm>
              <a:off x="6562124" y="1669880"/>
              <a:ext cx="1005403" cy="338554"/>
            </a:xfrm>
            <a:prstGeom prst="rect">
              <a:avLst/>
            </a:prstGeom>
            <a:noFill/>
          </p:spPr>
          <p:txBody>
            <a:bodyPr wrap="none" rtlCol="0">
              <a:spAutoFit/>
            </a:bodyPr>
            <a:lstStyle/>
            <a:p>
              <a:r>
                <a:rPr lang="zh-CN" altLang="en-US" sz="1600" b="1" dirty="0">
                  <a:solidFill>
                    <a:schemeClr val="tx1">
                      <a:lumMod val="85000"/>
                      <a:lumOff val="15000"/>
                    </a:schemeClr>
                  </a:solidFill>
                  <a:latin typeface="思源黑体" panose="020B0500000000000000" pitchFamily="34" charset="-122"/>
                  <a:ea typeface="思源黑体" panose="020B0500000000000000" pitchFamily="34" charset="-122"/>
                </a:rPr>
                <a:t>企业标志</a:t>
              </a:r>
              <a:endParaRPr lang="zh-CN" altLang="en-US" sz="1600" b="1" dirty="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76" name="组合 75"/>
            <p:cNvGrpSpPr/>
            <p:nvPr/>
          </p:nvGrpSpPr>
          <p:grpSpPr>
            <a:xfrm>
              <a:off x="7588573" y="1797570"/>
              <a:ext cx="494561" cy="86484"/>
              <a:chOff x="2307018" y="469980"/>
              <a:chExt cx="697897" cy="122042"/>
            </a:xfrm>
          </p:grpSpPr>
          <p:sp>
            <p:nvSpPr>
              <p:cNvPr id="77" name="椭圆 76"/>
              <p:cNvSpPr/>
              <p:nvPr/>
            </p:nvSpPr>
            <p:spPr>
              <a:xfrm>
                <a:off x="2307018" y="469980"/>
                <a:ext cx="122042" cy="12204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78" name="椭圆 77"/>
              <p:cNvSpPr/>
              <p:nvPr/>
            </p:nvSpPr>
            <p:spPr>
              <a:xfrm>
                <a:off x="2594945" y="469980"/>
                <a:ext cx="122042" cy="122042"/>
              </a:xfrm>
              <a:prstGeom prst="ellipse">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79" name="椭圆 78"/>
              <p:cNvSpPr/>
              <p:nvPr/>
            </p:nvSpPr>
            <p:spPr>
              <a:xfrm>
                <a:off x="2882873" y="469980"/>
                <a:ext cx="122042" cy="122042"/>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grpSp>
      </p:grpSp>
      <p:cxnSp>
        <p:nvCxnSpPr>
          <p:cNvPr id="24" name="直接连接符 23"/>
          <p:cNvCxnSpPr/>
          <p:nvPr/>
        </p:nvCxnSpPr>
        <p:spPr>
          <a:xfrm>
            <a:off x="621554" y="3194995"/>
            <a:ext cx="5478890" cy="0"/>
          </a:xfrm>
          <a:prstGeom prst="line">
            <a:avLst/>
          </a:prstGeom>
          <a:ln w="12700">
            <a:solidFill>
              <a:srgbClr val="8E8E8E"/>
            </a:solidFill>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6813915" y="569095"/>
            <a:ext cx="2787286" cy="2720515"/>
          </a:xfrm>
          <a:prstGeom prst="rect">
            <a:avLst/>
          </a:prstGeom>
          <a:solidFill>
            <a:srgbClr val="C0000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694242" y="6253683"/>
            <a:ext cx="10752227" cy="0"/>
            <a:chOff x="3140359" y="3151672"/>
            <a:chExt cx="10752227" cy="0"/>
          </a:xfrm>
        </p:grpSpPr>
        <p:cxnSp>
          <p:nvCxnSpPr>
            <p:cNvPr id="47" name="直接连接符 46"/>
            <p:cNvCxnSpPr/>
            <p:nvPr/>
          </p:nvCxnSpPr>
          <p:spPr>
            <a:xfrm>
              <a:off x="3809045" y="3151672"/>
              <a:ext cx="10083541"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140359" y="3151672"/>
              <a:ext cx="668686"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4556609" y="4373738"/>
            <a:ext cx="1197764" cy="276999"/>
          </a:xfrm>
          <a:prstGeom prst="rect">
            <a:avLst/>
          </a:prstGeom>
          <a:solidFill>
            <a:srgbClr val="262626"/>
          </a:solid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汇报人：</a:t>
            </a:r>
            <a:r>
              <a:rPr lang="en-US" altLang="zh-CN" sz="1200" dirty="0">
                <a:solidFill>
                  <a:schemeClr val="bg1"/>
                </a:solidFill>
                <a:latin typeface="微软雅黑" panose="020B0503020204020204" pitchFamily="34" charset="-122"/>
                <a:ea typeface="微软雅黑" panose="020B0503020204020204" pitchFamily="34" charset="-122"/>
              </a:rPr>
              <a:t>XXXX</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2024" t="-1742" r="39307" b="14867"/>
          <a:stretch>
            <a:fillRect/>
          </a:stretch>
        </p:blipFill>
        <p:spPr>
          <a:xfrm>
            <a:off x="7281746" y="771563"/>
            <a:ext cx="3311913" cy="50179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p:cNvSpPr/>
          <p:nvPr/>
        </p:nvSpPr>
        <p:spPr bwMode="auto">
          <a:xfrm>
            <a:off x="6061077" y="1874179"/>
            <a:ext cx="2058988" cy="2058988"/>
          </a:xfrm>
          <a:custGeom>
            <a:avLst/>
            <a:gdLst>
              <a:gd name="T0" fmla="*/ 0 w 475"/>
              <a:gd name="T1" fmla="*/ 0 h 475"/>
              <a:gd name="T2" fmla="*/ 0 w 475"/>
              <a:gd name="T3" fmla="*/ 213 h 475"/>
              <a:gd name="T4" fmla="*/ 6 w 475"/>
              <a:gd name="T5" fmla="*/ 226 h 475"/>
              <a:gd name="T6" fmla="*/ 248 w 475"/>
              <a:gd name="T7" fmla="*/ 469 h 475"/>
              <a:gd name="T8" fmla="*/ 262 w 475"/>
              <a:gd name="T9" fmla="*/ 475 h 475"/>
              <a:gd name="T10" fmla="*/ 262 w 475"/>
              <a:gd name="T11" fmla="*/ 475 h 475"/>
              <a:gd name="T12" fmla="*/ 475 w 475"/>
              <a:gd name="T13" fmla="*/ 475 h 475"/>
              <a:gd name="T14" fmla="*/ 0 w 475"/>
              <a:gd name="T15" fmla="*/ 0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5" h="475">
                <a:moveTo>
                  <a:pt x="0" y="0"/>
                </a:moveTo>
                <a:cubicBezTo>
                  <a:pt x="0" y="213"/>
                  <a:pt x="0" y="213"/>
                  <a:pt x="0" y="213"/>
                </a:cubicBezTo>
                <a:cubicBezTo>
                  <a:pt x="0" y="218"/>
                  <a:pt x="2" y="223"/>
                  <a:pt x="6" y="226"/>
                </a:cubicBezTo>
                <a:cubicBezTo>
                  <a:pt x="248" y="469"/>
                  <a:pt x="248" y="469"/>
                  <a:pt x="248" y="469"/>
                </a:cubicBezTo>
                <a:cubicBezTo>
                  <a:pt x="251" y="473"/>
                  <a:pt x="256" y="475"/>
                  <a:pt x="262" y="475"/>
                </a:cubicBezTo>
                <a:cubicBezTo>
                  <a:pt x="262" y="475"/>
                  <a:pt x="262" y="475"/>
                  <a:pt x="262" y="475"/>
                </a:cubicBezTo>
                <a:cubicBezTo>
                  <a:pt x="475" y="475"/>
                  <a:pt x="475" y="475"/>
                  <a:pt x="475" y="475"/>
                </a:cubicBezTo>
                <a:lnTo>
                  <a:pt x="0" y="0"/>
                </a:lnTo>
                <a:close/>
              </a:path>
            </a:pathLst>
          </a:custGeom>
          <a:solidFill>
            <a:srgbClr val="E10200">
              <a:alpha val="76000"/>
            </a:srgbClr>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8" name="Freeform 16"/>
          <p:cNvSpPr/>
          <p:nvPr/>
        </p:nvSpPr>
        <p:spPr bwMode="auto">
          <a:xfrm>
            <a:off x="3970339" y="1874179"/>
            <a:ext cx="2063751" cy="2058988"/>
          </a:xfrm>
          <a:custGeom>
            <a:avLst/>
            <a:gdLst>
              <a:gd name="T0" fmla="*/ 476 w 476"/>
              <a:gd name="T1" fmla="*/ 0 h 475"/>
              <a:gd name="T2" fmla="*/ 476 w 476"/>
              <a:gd name="T3" fmla="*/ 213 h 475"/>
              <a:gd name="T4" fmla="*/ 470 w 476"/>
              <a:gd name="T5" fmla="*/ 226 h 475"/>
              <a:gd name="T6" fmla="*/ 228 w 476"/>
              <a:gd name="T7" fmla="*/ 469 h 475"/>
              <a:gd name="T8" fmla="*/ 214 w 476"/>
              <a:gd name="T9" fmla="*/ 475 h 475"/>
              <a:gd name="T10" fmla="*/ 214 w 476"/>
              <a:gd name="T11" fmla="*/ 475 h 475"/>
              <a:gd name="T12" fmla="*/ 0 w 476"/>
              <a:gd name="T13" fmla="*/ 475 h 475"/>
              <a:gd name="T14" fmla="*/ 476 w 476"/>
              <a:gd name="T15" fmla="*/ 0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475">
                <a:moveTo>
                  <a:pt x="476" y="0"/>
                </a:moveTo>
                <a:cubicBezTo>
                  <a:pt x="476" y="213"/>
                  <a:pt x="476" y="213"/>
                  <a:pt x="476" y="213"/>
                </a:cubicBezTo>
                <a:cubicBezTo>
                  <a:pt x="476" y="218"/>
                  <a:pt x="473" y="223"/>
                  <a:pt x="470" y="226"/>
                </a:cubicBezTo>
                <a:cubicBezTo>
                  <a:pt x="228" y="469"/>
                  <a:pt x="228" y="469"/>
                  <a:pt x="228" y="469"/>
                </a:cubicBezTo>
                <a:cubicBezTo>
                  <a:pt x="224" y="473"/>
                  <a:pt x="219" y="475"/>
                  <a:pt x="214" y="475"/>
                </a:cubicBezTo>
                <a:cubicBezTo>
                  <a:pt x="214" y="475"/>
                  <a:pt x="214" y="475"/>
                  <a:pt x="214" y="475"/>
                </a:cubicBezTo>
                <a:cubicBezTo>
                  <a:pt x="0" y="475"/>
                  <a:pt x="0" y="475"/>
                  <a:pt x="0" y="475"/>
                </a:cubicBezTo>
                <a:lnTo>
                  <a:pt x="476" y="0"/>
                </a:lnTo>
                <a:close/>
              </a:path>
            </a:pathLst>
          </a:custGeom>
          <a:solidFill>
            <a:srgbClr val="404040">
              <a:alpha val="88000"/>
            </a:srgbClr>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9" name="Freeform 17"/>
          <p:cNvSpPr/>
          <p:nvPr/>
        </p:nvSpPr>
        <p:spPr bwMode="auto">
          <a:xfrm>
            <a:off x="4691065" y="2585379"/>
            <a:ext cx="1317625" cy="1322388"/>
          </a:xfrm>
          <a:custGeom>
            <a:avLst/>
            <a:gdLst>
              <a:gd name="T0" fmla="*/ 65 w 304"/>
              <a:gd name="T1" fmla="*/ 285 h 305"/>
              <a:gd name="T2" fmla="*/ 0 w 304"/>
              <a:gd name="T3" fmla="*/ 0 h 305"/>
              <a:gd name="T4" fmla="*/ 283 w 304"/>
              <a:gd name="T5" fmla="*/ 66 h 305"/>
              <a:gd name="T6" fmla="*/ 291 w 304"/>
              <a:gd name="T7" fmla="*/ 68 h 305"/>
              <a:gd name="T8" fmla="*/ 304 w 304"/>
              <a:gd name="T9" fmla="*/ 62 h 305"/>
              <a:gd name="T10" fmla="*/ 62 w 304"/>
              <a:gd name="T11" fmla="*/ 305 h 305"/>
              <a:gd name="T12" fmla="*/ 66 w 304"/>
              <a:gd name="T13" fmla="*/ 292 h 305"/>
              <a:gd name="T14" fmla="*/ 65 w 304"/>
              <a:gd name="T15" fmla="*/ 28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305">
                <a:moveTo>
                  <a:pt x="65" y="285"/>
                </a:moveTo>
                <a:cubicBezTo>
                  <a:pt x="0" y="0"/>
                  <a:pt x="0" y="0"/>
                  <a:pt x="0" y="0"/>
                </a:cubicBezTo>
                <a:cubicBezTo>
                  <a:pt x="283" y="66"/>
                  <a:pt x="283" y="66"/>
                  <a:pt x="283" y="66"/>
                </a:cubicBezTo>
                <a:cubicBezTo>
                  <a:pt x="283" y="66"/>
                  <a:pt x="288" y="68"/>
                  <a:pt x="291" y="68"/>
                </a:cubicBezTo>
                <a:cubicBezTo>
                  <a:pt x="296" y="68"/>
                  <a:pt x="301" y="66"/>
                  <a:pt x="304" y="62"/>
                </a:cubicBezTo>
                <a:cubicBezTo>
                  <a:pt x="62" y="305"/>
                  <a:pt x="62" y="305"/>
                  <a:pt x="62" y="305"/>
                </a:cubicBezTo>
                <a:cubicBezTo>
                  <a:pt x="65" y="301"/>
                  <a:pt x="66" y="297"/>
                  <a:pt x="66" y="292"/>
                </a:cubicBezTo>
                <a:cubicBezTo>
                  <a:pt x="66" y="290"/>
                  <a:pt x="65" y="285"/>
                  <a:pt x="65" y="285"/>
                </a:cubicBezTo>
                <a:close/>
              </a:path>
            </a:pathLst>
          </a:custGeom>
          <a:solidFill>
            <a:srgbClr val="404040">
              <a:alpha val="88000"/>
            </a:srgbClr>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10" name="Freeform 23"/>
          <p:cNvSpPr/>
          <p:nvPr/>
        </p:nvSpPr>
        <p:spPr bwMode="auto">
          <a:xfrm>
            <a:off x="6061077" y="3960154"/>
            <a:ext cx="2058988" cy="2063751"/>
          </a:xfrm>
          <a:custGeom>
            <a:avLst/>
            <a:gdLst>
              <a:gd name="T0" fmla="*/ 0 w 475"/>
              <a:gd name="T1" fmla="*/ 476 h 476"/>
              <a:gd name="T2" fmla="*/ 0 w 475"/>
              <a:gd name="T3" fmla="*/ 263 h 476"/>
              <a:gd name="T4" fmla="*/ 6 w 475"/>
              <a:gd name="T5" fmla="*/ 249 h 476"/>
              <a:gd name="T6" fmla="*/ 248 w 475"/>
              <a:gd name="T7" fmla="*/ 7 h 476"/>
              <a:gd name="T8" fmla="*/ 262 w 475"/>
              <a:gd name="T9" fmla="*/ 0 h 476"/>
              <a:gd name="T10" fmla="*/ 262 w 475"/>
              <a:gd name="T11" fmla="*/ 0 h 476"/>
              <a:gd name="T12" fmla="*/ 475 w 475"/>
              <a:gd name="T13" fmla="*/ 0 h 476"/>
              <a:gd name="T14" fmla="*/ 0 w 475"/>
              <a:gd name="T15" fmla="*/ 476 h 4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5" h="476">
                <a:moveTo>
                  <a:pt x="0" y="476"/>
                </a:moveTo>
                <a:cubicBezTo>
                  <a:pt x="0" y="263"/>
                  <a:pt x="0" y="263"/>
                  <a:pt x="0" y="263"/>
                </a:cubicBezTo>
                <a:cubicBezTo>
                  <a:pt x="0" y="258"/>
                  <a:pt x="2" y="253"/>
                  <a:pt x="6" y="249"/>
                </a:cubicBezTo>
                <a:cubicBezTo>
                  <a:pt x="248" y="7"/>
                  <a:pt x="248" y="7"/>
                  <a:pt x="248" y="7"/>
                </a:cubicBezTo>
                <a:cubicBezTo>
                  <a:pt x="251" y="3"/>
                  <a:pt x="256" y="0"/>
                  <a:pt x="262" y="0"/>
                </a:cubicBezTo>
                <a:cubicBezTo>
                  <a:pt x="262" y="0"/>
                  <a:pt x="262" y="0"/>
                  <a:pt x="262" y="0"/>
                </a:cubicBezTo>
                <a:cubicBezTo>
                  <a:pt x="475" y="0"/>
                  <a:pt x="475" y="0"/>
                  <a:pt x="475" y="0"/>
                </a:cubicBezTo>
                <a:lnTo>
                  <a:pt x="0" y="476"/>
                </a:lnTo>
                <a:close/>
              </a:path>
            </a:pathLst>
          </a:custGeom>
          <a:solidFill>
            <a:srgbClr val="404040">
              <a:alpha val="88000"/>
            </a:srgbClr>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11" name="Freeform 24"/>
          <p:cNvSpPr/>
          <p:nvPr/>
        </p:nvSpPr>
        <p:spPr bwMode="auto">
          <a:xfrm>
            <a:off x="6086476" y="3990317"/>
            <a:ext cx="1319213" cy="1322388"/>
          </a:xfrm>
          <a:custGeom>
            <a:avLst/>
            <a:gdLst>
              <a:gd name="T0" fmla="*/ 239 w 304"/>
              <a:gd name="T1" fmla="*/ 20 h 305"/>
              <a:gd name="T2" fmla="*/ 304 w 304"/>
              <a:gd name="T3" fmla="*/ 305 h 305"/>
              <a:gd name="T4" fmla="*/ 20 w 304"/>
              <a:gd name="T5" fmla="*/ 238 h 305"/>
              <a:gd name="T6" fmla="*/ 13 w 304"/>
              <a:gd name="T7" fmla="*/ 237 h 305"/>
              <a:gd name="T8" fmla="*/ 0 w 304"/>
              <a:gd name="T9" fmla="*/ 242 h 305"/>
              <a:gd name="T10" fmla="*/ 242 w 304"/>
              <a:gd name="T11" fmla="*/ 0 h 305"/>
              <a:gd name="T12" fmla="*/ 237 w 304"/>
              <a:gd name="T13" fmla="*/ 12 h 305"/>
              <a:gd name="T14" fmla="*/ 239 w 304"/>
              <a:gd name="T15" fmla="*/ 2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305">
                <a:moveTo>
                  <a:pt x="239" y="20"/>
                </a:moveTo>
                <a:cubicBezTo>
                  <a:pt x="304" y="305"/>
                  <a:pt x="304" y="305"/>
                  <a:pt x="304" y="305"/>
                </a:cubicBezTo>
                <a:cubicBezTo>
                  <a:pt x="20" y="238"/>
                  <a:pt x="20" y="238"/>
                  <a:pt x="20" y="238"/>
                </a:cubicBezTo>
                <a:cubicBezTo>
                  <a:pt x="20" y="238"/>
                  <a:pt x="15" y="237"/>
                  <a:pt x="13" y="237"/>
                </a:cubicBezTo>
                <a:cubicBezTo>
                  <a:pt x="8" y="237"/>
                  <a:pt x="3" y="239"/>
                  <a:pt x="0" y="242"/>
                </a:cubicBezTo>
                <a:cubicBezTo>
                  <a:pt x="242" y="0"/>
                  <a:pt x="242" y="0"/>
                  <a:pt x="242" y="0"/>
                </a:cubicBezTo>
                <a:cubicBezTo>
                  <a:pt x="239" y="3"/>
                  <a:pt x="237" y="7"/>
                  <a:pt x="237" y="12"/>
                </a:cubicBezTo>
                <a:cubicBezTo>
                  <a:pt x="237" y="15"/>
                  <a:pt x="239" y="20"/>
                  <a:pt x="239" y="20"/>
                </a:cubicBezTo>
                <a:close/>
              </a:path>
            </a:pathLst>
          </a:custGeom>
          <a:solidFill>
            <a:srgbClr val="404040">
              <a:alpha val="88000"/>
            </a:srgbClr>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12" name="Freeform 30"/>
          <p:cNvSpPr/>
          <p:nvPr/>
        </p:nvSpPr>
        <p:spPr bwMode="auto">
          <a:xfrm>
            <a:off x="3970339" y="3960154"/>
            <a:ext cx="2063751" cy="2063751"/>
          </a:xfrm>
          <a:custGeom>
            <a:avLst/>
            <a:gdLst>
              <a:gd name="T0" fmla="*/ 476 w 476"/>
              <a:gd name="T1" fmla="*/ 476 h 476"/>
              <a:gd name="T2" fmla="*/ 476 w 476"/>
              <a:gd name="T3" fmla="*/ 263 h 476"/>
              <a:gd name="T4" fmla="*/ 470 w 476"/>
              <a:gd name="T5" fmla="*/ 249 h 476"/>
              <a:gd name="T6" fmla="*/ 228 w 476"/>
              <a:gd name="T7" fmla="*/ 7 h 476"/>
              <a:gd name="T8" fmla="*/ 214 w 476"/>
              <a:gd name="T9" fmla="*/ 0 h 476"/>
              <a:gd name="T10" fmla="*/ 214 w 476"/>
              <a:gd name="T11" fmla="*/ 0 h 476"/>
              <a:gd name="T12" fmla="*/ 0 w 476"/>
              <a:gd name="T13" fmla="*/ 0 h 476"/>
              <a:gd name="T14" fmla="*/ 476 w 476"/>
              <a:gd name="T15" fmla="*/ 476 h 4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476">
                <a:moveTo>
                  <a:pt x="476" y="476"/>
                </a:moveTo>
                <a:cubicBezTo>
                  <a:pt x="476" y="263"/>
                  <a:pt x="476" y="263"/>
                  <a:pt x="476" y="263"/>
                </a:cubicBezTo>
                <a:cubicBezTo>
                  <a:pt x="476" y="258"/>
                  <a:pt x="473" y="253"/>
                  <a:pt x="470" y="249"/>
                </a:cubicBezTo>
                <a:cubicBezTo>
                  <a:pt x="228" y="7"/>
                  <a:pt x="228" y="7"/>
                  <a:pt x="228" y="7"/>
                </a:cubicBezTo>
                <a:cubicBezTo>
                  <a:pt x="224" y="3"/>
                  <a:pt x="219" y="0"/>
                  <a:pt x="214" y="0"/>
                </a:cubicBezTo>
                <a:cubicBezTo>
                  <a:pt x="214" y="0"/>
                  <a:pt x="214" y="0"/>
                  <a:pt x="214" y="0"/>
                </a:cubicBezTo>
                <a:cubicBezTo>
                  <a:pt x="0" y="0"/>
                  <a:pt x="0" y="0"/>
                  <a:pt x="0" y="0"/>
                </a:cubicBezTo>
                <a:lnTo>
                  <a:pt x="476" y="476"/>
                </a:lnTo>
                <a:close/>
              </a:path>
            </a:pathLst>
          </a:custGeom>
          <a:solidFill>
            <a:srgbClr val="E10200">
              <a:alpha val="76000"/>
            </a:srgbClr>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13" name="Freeform 31"/>
          <p:cNvSpPr/>
          <p:nvPr/>
        </p:nvSpPr>
        <p:spPr bwMode="auto">
          <a:xfrm>
            <a:off x="4691065" y="3990317"/>
            <a:ext cx="1317625" cy="1322388"/>
          </a:xfrm>
          <a:custGeom>
            <a:avLst/>
            <a:gdLst>
              <a:gd name="T0" fmla="*/ 65 w 304"/>
              <a:gd name="T1" fmla="*/ 20 h 305"/>
              <a:gd name="T2" fmla="*/ 0 w 304"/>
              <a:gd name="T3" fmla="*/ 305 h 305"/>
              <a:gd name="T4" fmla="*/ 283 w 304"/>
              <a:gd name="T5" fmla="*/ 238 h 305"/>
              <a:gd name="T6" fmla="*/ 291 w 304"/>
              <a:gd name="T7" fmla="*/ 237 h 305"/>
              <a:gd name="T8" fmla="*/ 304 w 304"/>
              <a:gd name="T9" fmla="*/ 242 h 305"/>
              <a:gd name="T10" fmla="*/ 62 w 304"/>
              <a:gd name="T11" fmla="*/ 0 h 305"/>
              <a:gd name="T12" fmla="*/ 66 w 304"/>
              <a:gd name="T13" fmla="*/ 12 h 305"/>
              <a:gd name="T14" fmla="*/ 65 w 304"/>
              <a:gd name="T15" fmla="*/ 2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305">
                <a:moveTo>
                  <a:pt x="65" y="20"/>
                </a:moveTo>
                <a:cubicBezTo>
                  <a:pt x="0" y="305"/>
                  <a:pt x="0" y="305"/>
                  <a:pt x="0" y="305"/>
                </a:cubicBezTo>
                <a:cubicBezTo>
                  <a:pt x="283" y="238"/>
                  <a:pt x="283" y="238"/>
                  <a:pt x="283" y="238"/>
                </a:cubicBezTo>
                <a:cubicBezTo>
                  <a:pt x="283" y="238"/>
                  <a:pt x="288" y="237"/>
                  <a:pt x="291" y="237"/>
                </a:cubicBezTo>
                <a:cubicBezTo>
                  <a:pt x="296" y="237"/>
                  <a:pt x="301" y="239"/>
                  <a:pt x="304" y="242"/>
                </a:cubicBezTo>
                <a:cubicBezTo>
                  <a:pt x="62" y="0"/>
                  <a:pt x="62" y="0"/>
                  <a:pt x="62" y="0"/>
                </a:cubicBezTo>
                <a:cubicBezTo>
                  <a:pt x="65" y="3"/>
                  <a:pt x="66" y="7"/>
                  <a:pt x="66" y="12"/>
                </a:cubicBezTo>
                <a:cubicBezTo>
                  <a:pt x="66" y="15"/>
                  <a:pt x="65" y="20"/>
                  <a:pt x="65" y="20"/>
                </a:cubicBezTo>
                <a:close/>
              </a:path>
            </a:pathLst>
          </a:custGeom>
          <a:solidFill>
            <a:srgbClr val="C00000"/>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14" name="TextBox 23"/>
          <p:cNvSpPr txBox="1"/>
          <p:nvPr/>
        </p:nvSpPr>
        <p:spPr>
          <a:xfrm>
            <a:off x="7980792" y="2578817"/>
            <a:ext cx="3151720" cy="434543"/>
          </a:xfrm>
          <a:prstGeom prst="rect">
            <a:avLst/>
          </a:prstGeom>
          <a:noFill/>
        </p:spPr>
        <p:txBody>
          <a:bodyPr wrap="square" lIns="0" tIns="0" rIns="0" bIns="0" rtlCol="0">
            <a:spAutoFit/>
          </a:bodyPr>
          <a:lstStyle/>
          <a:p>
            <a:pPr defTabSz="914400">
              <a:lnSpc>
                <a:spcPct val="150000"/>
              </a:lnSpc>
            </a:pPr>
            <a:r>
              <a:rPr lang="zh-CN" altLang="en-US" sz="1000" dirty="0">
                <a:solidFill>
                  <a:srgbClr val="656D78">
                    <a:lumMod val="65000"/>
                    <a:lumOff val="35000"/>
                  </a:srgbClr>
                </a:solidFill>
                <a:latin typeface="思源黑体" panose="020B0500000000000000" pitchFamily="34" charset="-122"/>
                <a:ea typeface="思源黑体" panose="020B0500000000000000" pitchFamily="34" charset="-122"/>
              </a:rPr>
              <a:t>点击输入您的具体内容，用简洁的语言文字进行阐述，精准的词汇表达胜过长篇大论的文字表述</a:t>
            </a:r>
            <a:endParaRPr lang="en-US" altLang="zh-CN" sz="1000" dirty="0">
              <a:solidFill>
                <a:srgbClr val="656D78">
                  <a:lumMod val="65000"/>
                  <a:lumOff val="35000"/>
                </a:srgbClr>
              </a:solidFill>
              <a:latin typeface="思源黑体" panose="020B0500000000000000" pitchFamily="34" charset="-122"/>
              <a:ea typeface="思源黑体" panose="020B0500000000000000" pitchFamily="34" charset="-122"/>
            </a:endParaRPr>
          </a:p>
        </p:txBody>
      </p:sp>
      <p:sp>
        <p:nvSpPr>
          <p:cNvPr id="15" name="TextBox 24"/>
          <p:cNvSpPr txBox="1"/>
          <p:nvPr/>
        </p:nvSpPr>
        <p:spPr>
          <a:xfrm>
            <a:off x="7980794" y="2105652"/>
            <a:ext cx="1800199" cy="338554"/>
          </a:xfrm>
          <a:prstGeom prst="rect">
            <a:avLst/>
          </a:prstGeom>
          <a:noFill/>
        </p:spPr>
        <p:txBody>
          <a:bodyPr wrap="square" lIns="0" tIns="0" rIns="0" bIns="0" rtlCol="0">
            <a:spAutoFit/>
          </a:bodyPr>
          <a:lstStyle/>
          <a:p>
            <a:pPr defTabSz="914400"/>
            <a:r>
              <a:rPr lang="zh-CN" altLang="en-US" sz="2200" b="1" dirty="0">
                <a:solidFill>
                  <a:srgbClr val="24313A"/>
                </a:solidFill>
                <a:latin typeface="思源黑体" panose="020B0500000000000000" pitchFamily="34" charset="-122"/>
                <a:ea typeface="思源黑体" panose="020B0500000000000000" pitchFamily="34" charset="-122"/>
              </a:rPr>
              <a:t>数据分析</a:t>
            </a:r>
            <a:endParaRPr lang="zh-CN" altLang="en-US" sz="2200" b="1" dirty="0">
              <a:solidFill>
                <a:srgbClr val="24313A"/>
              </a:solidFill>
              <a:latin typeface="思源黑体" panose="020B0500000000000000" pitchFamily="34" charset="-122"/>
              <a:ea typeface="思源黑体" panose="020B0500000000000000" pitchFamily="34" charset="-122"/>
            </a:endParaRPr>
          </a:p>
        </p:txBody>
      </p:sp>
      <p:sp>
        <p:nvSpPr>
          <p:cNvPr id="16" name="TextBox 25"/>
          <p:cNvSpPr txBox="1"/>
          <p:nvPr/>
        </p:nvSpPr>
        <p:spPr>
          <a:xfrm>
            <a:off x="947575" y="2578817"/>
            <a:ext cx="3130551" cy="434543"/>
          </a:xfrm>
          <a:prstGeom prst="rect">
            <a:avLst/>
          </a:prstGeom>
          <a:noFill/>
        </p:spPr>
        <p:txBody>
          <a:bodyPr wrap="square" lIns="0" tIns="0" rIns="0" bIns="0" rtlCol="0">
            <a:spAutoFit/>
          </a:bodyPr>
          <a:lstStyle/>
          <a:p>
            <a:pPr algn="r" defTabSz="914400">
              <a:lnSpc>
                <a:spcPct val="150000"/>
              </a:lnSpc>
            </a:pPr>
            <a:r>
              <a:rPr lang="zh-CN" altLang="en-US" sz="1000" dirty="0">
                <a:solidFill>
                  <a:srgbClr val="656D78">
                    <a:lumMod val="65000"/>
                    <a:lumOff val="35000"/>
                  </a:srgbClr>
                </a:solidFill>
                <a:latin typeface="思源黑体" panose="020B0500000000000000" pitchFamily="34" charset="-122"/>
                <a:ea typeface="思源黑体" panose="020B0500000000000000" pitchFamily="34" charset="-122"/>
              </a:rPr>
              <a:t>点击输入您的具体内容，用简洁的语言文字进行阐述，精准的词汇表达胜过长篇大论的文字表述</a:t>
            </a:r>
            <a:endParaRPr lang="en-US" altLang="zh-CN" sz="1000" dirty="0">
              <a:solidFill>
                <a:srgbClr val="656D78">
                  <a:lumMod val="65000"/>
                  <a:lumOff val="35000"/>
                </a:srgbClr>
              </a:solidFill>
              <a:latin typeface="思源黑体" panose="020B0500000000000000" pitchFamily="34" charset="-122"/>
              <a:ea typeface="思源黑体" panose="020B0500000000000000" pitchFamily="34" charset="-122"/>
            </a:endParaRPr>
          </a:p>
        </p:txBody>
      </p:sp>
      <p:sp>
        <p:nvSpPr>
          <p:cNvPr id="17" name="TextBox 26"/>
          <p:cNvSpPr txBox="1"/>
          <p:nvPr/>
        </p:nvSpPr>
        <p:spPr>
          <a:xfrm>
            <a:off x="1828829" y="2105652"/>
            <a:ext cx="2249296" cy="338554"/>
          </a:xfrm>
          <a:prstGeom prst="rect">
            <a:avLst/>
          </a:prstGeom>
          <a:noFill/>
        </p:spPr>
        <p:txBody>
          <a:bodyPr wrap="square" lIns="0" tIns="0" rIns="0" bIns="0" rtlCol="0">
            <a:spAutoFit/>
          </a:bodyPr>
          <a:lstStyle/>
          <a:p>
            <a:pPr algn="r" defTabSz="914400"/>
            <a:r>
              <a:rPr lang="zh-CN" altLang="en-US" sz="2200" b="1" dirty="0">
                <a:solidFill>
                  <a:srgbClr val="24313A"/>
                </a:solidFill>
                <a:latin typeface="思源黑体" panose="020B0500000000000000" pitchFamily="34" charset="-122"/>
                <a:ea typeface="思源黑体" panose="020B0500000000000000" pitchFamily="34" charset="-122"/>
              </a:rPr>
              <a:t>数据分析</a:t>
            </a:r>
            <a:endParaRPr lang="zh-CN" altLang="en-US" sz="2200" b="1" dirty="0">
              <a:solidFill>
                <a:srgbClr val="24313A"/>
              </a:solidFill>
              <a:latin typeface="思源黑体" panose="020B0500000000000000" pitchFamily="34" charset="-122"/>
              <a:ea typeface="思源黑体" panose="020B0500000000000000" pitchFamily="34" charset="-122"/>
            </a:endParaRPr>
          </a:p>
        </p:txBody>
      </p:sp>
      <p:sp>
        <p:nvSpPr>
          <p:cNvPr id="18" name="TextBox 27"/>
          <p:cNvSpPr txBox="1"/>
          <p:nvPr/>
        </p:nvSpPr>
        <p:spPr>
          <a:xfrm>
            <a:off x="7980792" y="4942500"/>
            <a:ext cx="3151720" cy="434543"/>
          </a:xfrm>
          <a:prstGeom prst="rect">
            <a:avLst/>
          </a:prstGeom>
          <a:noFill/>
        </p:spPr>
        <p:txBody>
          <a:bodyPr wrap="square" lIns="0" tIns="0" rIns="0" bIns="0" rtlCol="0">
            <a:spAutoFit/>
          </a:bodyPr>
          <a:lstStyle>
            <a:defPPr>
              <a:defRPr lang="zh-CN"/>
            </a:defPPr>
            <a:lvl1pPr>
              <a:defRPr sz="13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656D78">
                    <a:lumMod val="65000"/>
                    <a:lumOff val="35000"/>
                  </a:srgbClr>
                </a:solidFill>
                <a:latin typeface="思源黑体" panose="020B0500000000000000" pitchFamily="34" charset="-122"/>
                <a:ea typeface="思源黑体" panose="020B0500000000000000" pitchFamily="34" charset="-122"/>
              </a:rPr>
              <a:t>点击输入您的具体内容，用简洁的语言文字进行阐述，精准的词汇表达胜过长篇大论的文字表述</a:t>
            </a:r>
            <a:endParaRPr lang="en-US" altLang="zh-CN" sz="1000" dirty="0">
              <a:solidFill>
                <a:srgbClr val="656D78">
                  <a:lumMod val="65000"/>
                  <a:lumOff val="35000"/>
                </a:srgbClr>
              </a:solidFill>
              <a:latin typeface="思源黑体" panose="020B0500000000000000" pitchFamily="34" charset="-122"/>
              <a:ea typeface="思源黑体" panose="020B0500000000000000" pitchFamily="34" charset="-122"/>
            </a:endParaRPr>
          </a:p>
        </p:txBody>
      </p:sp>
      <p:sp>
        <p:nvSpPr>
          <p:cNvPr id="19" name="TextBox 28"/>
          <p:cNvSpPr txBox="1"/>
          <p:nvPr/>
        </p:nvSpPr>
        <p:spPr>
          <a:xfrm>
            <a:off x="7980794" y="4482234"/>
            <a:ext cx="1800199" cy="338554"/>
          </a:xfrm>
          <a:prstGeom prst="rect">
            <a:avLst/>
          </a:prstGeom>
          <a:noFill/>
        </p:spPr>
        <p:txBody>
          <a:bodyPr wrap="square" lIns="0" tIns="0" rIns="0" bIns="0" rtlCol="0">
            <a:spAutoFit/>
          </a:bodyPr>
          <a:lstStyle/>
          <a:p>
            <a:pPr defTabSz="914400"/>
            <a:r>
              <a:rPr lang="zh-CN" altLang="en-US" sz="2200" b="1" dirty="0">
                <a:solidFill>
                  <a:srgbClr val="24313A"/>
                </a:solidFill>
                <a:latin typeface="思源黑体" panose="020B0500000000000000" pitchFamily="34" charset="-122"/>
                <a:ea typeface="思源黑体" panose="020B0500000000000000" pitchFamily="34" charset="-122"/>
              </a:rPr>
              <a:t>数据分析</a:t>
            </a:r>
            <a:endParaRPr lang="zh-CN" altLang="en-US" sz="2200" b="1" dirty="0">
              <a:solidFill>
                <a:srgbClr val="24313A"/>
              </a:solidFill>
              <a:latin typeface="思源黑体" panose="020B0500000000000000" pitchFamily="34" charset="-122"/>
              <a:ea typeface="思源黑体" panose="020B0500000000000000" pitchFamily="34" charset="-122"/>
            </a:endParaRPr>
          </a:p>
        </p:txBody>
      </p:sp>
      <p:sp>
        <p:nvSpPr>
          <p:cNvPr id="20" name="TextBox 29"/>
          <p:cNvSpPr txBox="1"/>
          <p:nvPr/>
        </p:nvSpPr>
        <p:spPr>
          <a:xfrm>
            <a:off x="947575" y="4942500"/>
            <a:ext cx="3130551" cy="434543"/>
          </a:xfrm>
          <a:prstGeom prst="rect">
            <a:avLst/>
          </a:prstGeom>
          <a:noFill/>
        </p:spPr>
        <p:txBody>
          <a:bodyPr wrap="square" lIns="0" tIns="0" rIns="0" bIns="0" rtlCol="0">
            <a:spAutoFit/>
          </a:bodyPr>
          <a:lstStyle>
            <a:defPPr>
              <a:defRPr lang="zh-CN"/>
            </a:defPPr>
            <a:lvl1pPr algn="r">
              <a:defRPr sz="13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656D78">
                    <a:lumMod val="65000"/>
                    <a:lumOff val="35000"/>
                  </a:srgbClr>
                </a:solidFill>
                <a:latin typeface="思源黑体" panose="020B0500000000000000" pitchFamily="34" charset="-122"/>
                <a:ea typeface="思源黑体" panose="020B0500000000000000" pitchFamily="34" charset="-122"/>
              </a:rPr>
              <a:t>点击输入您的具体内容，用简洁的语言文字进行阐述，精准的词汇表达胜过长篇大论的文字表述</a:t>
            </a:r>
            <a:endParaRPr lang="en-US" altLang="zh-CN" sz="1000" dirty="0">
              <a:solidFill>
                <a:srgbClr val="656D78">
                  <a:lumMod val="65000"/>
                  <a:lumOff val="35000"/>
                </a:srgbClr>
              </a:solidFill>
              <a:latin typeface="思源黑体" panose="020B0500000000000000" pitchFamily="34" charset="-122"/>
              <a:ea typeface="思源黑体" panose="020B0500000000000000" pitchFamily="34" charset="-122"/>
            </a:endParaRPr>
          </a:p>
        </p:txBody>
      </p:sp>
      <p:sp>
        <p:nvSpPr>
          <p:cNvPr id="21" name="TextBox 30"/>
          <p:cNvSpPr txBox="1"/>
          <p:nvPr/>
        </p:nvSpPr>
        <p:spPr>
          <a:xfrm>
            <a:off x="1828829" y="4482234"/>
            <a:ext cx="2249296" cy="338554"/>
          </a:xfrm>
          <a:prstGeom prst="rect">
            <a:avLst/>
          </a:prstGeom>
          <a:noFill/>
        </p:spPr>
        <p:txBody>
          <a:bodyPr wrap="square" lIns="0" tIns="0" rIns="0" bIns="0" rtlCol="0">
            <a:spAutoFit/>
          </a:bodyPr>
          <a:lstStyle/>
          <a:p>
            <a:pPr algn="r" defTabSz="914400"/>
            <a:r>
              <a:rPr lang="zh-CN" altLang="en-US" sz="2200" b="1" dirty="0">
                <a:solidFill>
                  <a:srgbClr val="24313A"/>
                </a:solidFill>
                <a:latin typeface="思源黑体" panose="020B0500000000000000" pitchFamily="34" charset="-122"/>
                <a:ea typeface="思源黑体" panose="020B0500000000000000" pitchFamily="34" charset="-122"/>
              </a:rPr>
              <a:t>数据分析</a:t>
            </a:r>
            <a:endParaRPr lang="zh-CN" altLang="en-US" sz="2200" b="1" dirty="0">
              <a:solidFill>
                <a:srgbClr val="24313A"/>
              </a:solidFill>
              <a:latin typeface="思源黑体" panose="020B0500000000000000" pitchFamily="34" charset="-122"/>
              <a:ea typeface="思源黑体" panose="020B0500000000000000" pitchFamily="34" charset="-122"/>
            </a:endParaRPr>
          </a:p>
        </p:txBody>
      </p:sp>
      <p:sp>
        <p:nvSpPr>
          <p:cNvPr id="22" name="Freeform 7"/>
          <p:cNvSpPr>
            <a:spLocks noEditPoints="1"/>
          </p:cNvSpPr>
          <p:nvPr/>
        </p:nvSpPr>
        <p:spPr bwMode="auto">
          <a:xfrm>
            <a:off x="6691562" y="4591194"/>
            <a:ext cx="438612" cy="347604"/>
          </a:xfrm>
          <a:custGeom>
            <a:avLst/>
            <a:gdLst>
              <a:gd name="T0" fmla="*/ 1544 w 3234"/>
              <a:gd name="T1" fmla="*/ 1510 h 2566"/>
              <a:gd name="T2" fmla="*/ 1705 w 3234"/>
              <a:gd name="T3" fmla="*/ 1803 h 2566"/>
              <a:gd name="T4" fmla="*/ 1577 w 3234"/>
              <a:gd name="T5" fmla="*/ 2111 h 2566"/>
              <a:gd name="T6" fmla="*/ 1236 w 3234"/>
              <a:gd name="T7" fmla="*/ 2250 h 2566"/>
              <a:gd name="T8" fmla="*/ 878 w 3234"/>
              <a:gd name="T9" fmla="*/ 2140 h 2566"/>
              <a:gd name="T10" fmla="*/ 716 w 3234"/>
              <a:gd name="T11" fmla="*/ 1847 h 2566"/>
              <a:gd name="T12" fmla="*/ 845 w 3234"/>
              <a:gd name="T13" fmla="*/ 1539 h 2566"/>
              <a:gd name="T14" fmla="*/ 1186 w 3234"/>
              <a:gd name="T15" fmla="*/ 1400 h 2566"/>
              <a:gd name="T16" fmla="*/ 1970 w 3234"/>
              <a:gd name="T17" fmla="*/ 743 h 2566"/>
              <a:gd name="T18" fmla="*/ 2318 w 3234"/>
              <a:gd name="T19" fmla="*/ 824 h 2566"/>
              <a:gd name="T20" fmla="*/ 2351 w 3234"/>
              <a:gd name="T21" fmla="*/ 1079 h 2566"/>
              <a:gd name="T22" fmla="*/ 2310 w 3234"/>
              <a:gd name="T23" fmla="*/ 1229 h 2566"/>
              <a:gd name="T24" fmla="*/ 2669 w 3234"/>
              <a:gd name="T25" fmla="*/ 1458 h 2566"/>
              <a:gd name="T26" fmla="*/ 2697 w 3234"/>
              <a:gd name="T27" fmla="*/ 1893 h 2566"/>
              <a:gd name="T28" fmla="*/ 2009 w 3234"/>
              <a:gd name="T29" fmla="*/ 2454 h 2566"/>
              <a:gd name="T30" fmla="*/ 749 w 3234"/>
              <a:gd name="T31" fmla="*/ 2480 h 2566"/>
              <a:gd name="T32" fmla="*/ 70 w 3234"/>
              <a:gd name="T33" fmla="*/ 1960 h 2566"/>
              <a:gd name="T34" fmla="*/ 104 w 3234"/>
              <a:gd name="T35" fmla="*/ 1357 h 2566"/>
              <a:gd name="T36" fmla="*/ 619 w 3234"/>
              <a:gd name="T37" fmla="*/ 701 h 2566"/>
              <a:gd name="T38" fmla="*/ 1122 w 3234"/>
              <a:gd name="T39" fmla="*/ 398 h 2566"/>
              <a:gd name="T40" fmla="*/ 1472 w 3234"/>
              <a:gd name="T41" fmla="*/ 425 h 2566"/>
              <a:gd name="T42" fmla="*/ 1588 w 3234"/>
              <a:gd name="T43" fmla="*/ 601 h 2566"/>
              <a:gd name="T44" fmla="*/ 2277 w 3234"/>
              <a:gd name="T45" fmla="*/ 678 h 2566"/>
              <a:gd name="T46" fmla="*/ 2208 w 3234"/>
              <a:gd name="T47" fmla="*/ 565 h 2566"/>
              <a:gd name="T48" fmla="*/ 2300 w 3234"/>
              <a:gd name="T49" fmla="*/ 492 h 2566"/>
              <a:gd name="T50" fmla="*/ 2505 w 3234"/>
              <a:gd name="T51" fmla="*/ 533 h 2566"/>
              <a:gd name="T52" fmla="*/ 2715 w 3234"/>
              <a:gd name="T53" fmla="*/ 764 h 2566"/>
              <a:gd name="T54" fmla="*/ 2739 w 3234"/>
              <a:gd name="T55" fmla="*/ 953 h 2566"/>
              <a:gd name="T56" fmla="*/ 2675 w 3234"/>
              <a:gd name="T57" fmla="*/ 1063 h 2566"/>
              <a:gd name="T58" fmla="*/ 2553 w 3234"/>
              <a:gd name="T59" fmla="*/ 1011 h 2566"/>
              <a:gd name="T60" fmla="*/ 2554 w 3234"/>
              <a:gd name="T61" fmla="*/ 907 h 2566"/>
              <a:gd name="T62" fmla="*/ 2486 w 3234"/>
              <a:gd name="T63" fmla="*/ 746 h 2566"/>
              <a:gd name="T64" fmla="*/ 2325 w 3234"/>
              <a:gd name="T65" fmla="*/ 679 h 2566"/>
              <a:gd name="T66" fmla="*/ 2102 w 3234"/>
              <a:gd name="T67" fmla="*/ 298 h 2566"/>
              <a:gd name="T68" fmla="*/ 2038 w 3234"/>
              <a:gd name="T69" fmla="*/ 95 h 2566"/>
              <a:gd name="T70" fmla="*/ 2227 w 3234"/>
              <a:gd name="T71" fmla="*/ 6 h 2566"/>
              <a:gd name="T72" fmla="*/ 2574 w 3234"/>
              <a:gd name="T73" fmla="*/ 35 h 2566"/>
              <a:gd name="T74" fmla="*/ 2886 w 3234"/>
              <a:gd name="T75" fmla="*/ 194 h 2566"/>
              <a:gd name="T76" fmla="*/ 3113 w 3234"/>
              <a:gd name="T77" fmla="*/ 456 h 2566"/>
              <a:gd name="T78" fmla="*/ 3226 w 3234"/>
              <a:gd name="T79" fmla="*/ 791 h 2566"/>
              <a:gd name="T80" fmla="*/ 3225 w 3234"/>
              <a:gd name="T81" fmla="*/ 1029 h 2566"/>
              <a:gd name="T82" fmla="*/ 3090 w 3234"/>
              <a:gd name="T83" fmla="*/ 1227 h 2566"/>
              <a:gd name="T84" fmla="*/ 2916 w 3234"/>
              <a:gd name="T85" fmla="*/ 1107 h 2566"/>
              <a:gd name="T86" fmla="*/ 2933 w 3234"/>
              <a:gd name="T87" fmla="*/ 908 h 2566"/>
              <a:gd name="T88" fmla="*/ 2813 w 3234"/>
              <a:gd name="T89" fmla="*/ 544 h 2566"/>
              <a:gd name="T90" fmla="*/ 2417 w 3234"/>
              <a:gd name="T91" fmla="*/ 306 h 2566"/>
              <a:gd name="T92" fmla="*/ 1278 w 3234"/>
              <a:gd name="T93" fmla="*/ 1152 h 2566"/>
              <a:gd name="T94" fmla="*/ 1943 w 3234"/>
              <a:gd name="T95" fmla="*/ 1302 h 2566"/>
              <a:gd name="T96" fmla="*/ 2218 w 3234"/>
              <a:gd name="T97" fmla="*/ 1719 h 2566"/>
              <a:gd name="T98" fmla="*/ 1937 w 3234"/>
              <a:gd name="T99" fmla="*/ 2152 h 2566"/>
              <a:gd name="T100" fmla="*/ 1263 w 3234"/>
              <a:gd name="T101" fmla="*/ 2353 h 2566"/>
              <a:gd name="T102" fmla="*/ 598 w 3234"/>
              <a:gd name="T103" fmla="*/ 2202 h 2566"/>
              <a:gd name="T104" fmla="*/ 324 w 3234"/>
              <a:gd name="T105" fmla="*/ 1786 h 2566"/>
              <a:gd name="T106" fmla="*/ 604 w 3234"/>
              <a:gd name="T107" fmla="*/ 1353 h 2566"/>
              <a:gd name="T108" fmla="*/ 1306 w 3234"/>
              <a:gd name="T109" fmla="*/ 1702 h 2566"/>
              <a:gd name="T110" fmla="*/ 1363 w 3234"/>
              <a:gd name="T111" fmla="*/ 1760 h 2566"/>
              <a:gd name="T112" fmla="*/ 1306 w 3234"/>
              <a:gd name="T113" fmla="*/ 1818 h 2566"/>
              <a:gd name="T114" fmla="*/ 1248 w 3234"/>
              <a:gd name="T115" fmla="*/ 1760 h 2566"/>
              <a:gd name="T116" fmla="*/ 1306 w 3234"/>
              <a:gd name="T117" fmla="*/ 1702 h 2566"/>
              <a:gd name="T118" fmla="*/ 1192 w 3234"/>
              <a:gd name="T119" fmla="*/ 1900 h 2566"/>
              <a:gd name="T120" fmla="*/ 1060 w 3234"/>
              <a:gd name="T121" fmla="*/ 2062 h 2566"/>
              <a:gd name="T122" fmla="*/ 897 w 3234"/>
              <a:gd name="T123" fmla="*/ 1930 h 2566"/>
              <a:gd name="T124" fmla="*/ 1029 w 3234"/>
              <a:gd name="T125" fmla="*/ 1768 h 2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4" h="2566">
                <a:moveTo>
                  <a:pt x="1211" y="1400"/>
                </a:moveTo>
                <a:lnTo>
                  <a:pt x="1236" y="1400"/>
                </a:lnTo>
                <a:lnTo>
                  <a:pt x="1261" y="1402"/>
                </a:lnTo>
                <a:lnTo>
                  <a:pt x="1287" y="1405"/>
                </a:lnTo>
                <a:lnTo>
                  <a:pt x="1311" y="1408"/>
                </a:lnTo>
                <a:lnTo>
                  <a:pt x="1334" y="1413"/>
                </a:lnTo>
                <a:lnTo>
                  <a:pt x="1358" y="1419"/>
                </a:lnTo>
                <a:lnTo>
                  <a:pt x="1380" y="1426"/>
                </a:lnTo>
                <a:lnTo>
                  <a:pt x="1404" y="1433"/>
                </a:lnTo>
                <a:lnTo>
                  <a:pt x="1425" y="1442"/>
                </a:lnTo>
                <a:lnTo>
                  <a:pt x="1447" y="1451"/>
                </a:lnTo>
                <a:lnTo>
                  <a:pt x="1467" y="1461"/>
                </a:lnTo>
                <a:lnTo>
                  <a:pt x="1487" y="1472"/>
                </a:lnTo>
                <a:lnTo>
                  <a:pt x="1507" y="1484"/>
                </a:lnTo>
                <a:lnTo>
                  <a:pt x="1526" y="1496"/>
                </a:lnTo>
                <a:lnTo>
                  <a:pt x="1544" y="1510"/>
                </a:lnTo>
                <a:lnTo>
                  <a:pt x="1561" y="1525"/>
                </a:lnTo>
                <a:lnTo>
                  <a:pt x="1577" y="1539"/>
                </a:lnTo>
                <a:lnTo>
                  <a:pt x="1592" y="1555"/>
                </a:lnTo>
                <a:lnTo>
                  <a:pt x="1607" y="1571"/>
                </a:lnTo>
                <a:lnTo>
                  <a:pt x="1621" y="1587"/>
                </a:lnTo>
                <a:lnTo>
                  <a:pt x="1634" y="1604"/>
                </a:lnTo>
                <a:lnTo>
                  <a:pt x="1646" y="1622"/>
                </a:lnTo>
                <a:lnTo>
                  <a:pt x="1657" y="1640"/>
                </a:lnTo>
                <a:lnTo>
                  <a:pt x="1667" y="1660"/>
                </a:lnTo>
                <a:lnTo>
                  <a:pt x="1675" y="1679"/>
                </a:lnTo>
                <a:lnTo>
                  <a:pt x="1683" y="1699"/>
                </a:lnTo>
                <a:lnTo>
                  <a:pt x="1690" y="1719"/>
                </a:lnTo>
                <a:lnTo>
                  <a:pt x="1695" y="1739"/>
                </a:lnTo>
                <a:lnTo>
                  <a:pt x="1700" y="1760"/>
                </a:lnTo>
                <a:lnTo>
                  <a:pt x="1703" y="1781"/>
                </a:lnTo>
                <a:lnTo>
                  <a:pt x="1705" y="1803"/>
                </a:lnTo>
                <a:lnTo>
                  <a:pt x="1705" y="1825"/>
                </a:lnTo>
                <a:lnTo>
                  <a:pt x="1705" y="1847"/>
                </a:lnTo>
                <a:lnTo>
                  <a:pt x="1703" y="1868"/>
                </a:lnTo>
                <a:lnTo>
                  <a:pt x="1700" y="1890"/>
                </a:lnTo>
                <a:lnTo>
                  <a:pt x="1695" y="1910"/>
                </a:lnTo>
                <a:lnTo>
                  <a:pt x="1690" y="1931"/>
                </a:lnTo>
                <a:lnTo>
                  <a:pt x="1683" y="1952"/>
                </a:lnTo>
                <a:lnTo>
                  <a:pt x="1675" y="1971"/>
                </a:lnTo>
                <a:lnTo>
                  <a:pt x="1667" y="1991"/>
                </a:lnTo>
                <a:lnTo>
                  <a:pt x="1657" y="2009"/>
                </a:lnTo>
                <a:lnTo>
                  <a:pt x="1646" y="2028"/>
                </a:lnTo>
                <a:lnTo>
                  <a:pt x="1634" y="2045"/>
                </a:lnTo>
                <a:lnTo>
                  <a:pt x="1621" y="2062"/>
                </a:lnTo>
                <a:lnTo>
                  <a:pt x="1607" y="2080"/>
                </a:lnTo>
                <a:lnTo>
                  <a:pt x="1592" y="2096"/>
                </a:lnTo>
                <a:lnTo>
                  <a:pt x="1577" y="2111"/>
                </a:lnTo>
                <a:lnTo>
                  <a:pt x="1561" y="2126"/>
                </a:lnTo>
                <a:lnTo>
                  <a:pt x="1544" y="2140"/>
                </a:lnTo>
                <a:lnTo>
                  <a:pt x="1526" y="2153"/>
                </a:lnTo>
                <a:lnTo>
                  <a:pt x="1507" y="2166"/>
                </a:lnTo>
                <a:lnTo>
                  <a:pt x="1487" y="2177"/>
                </a:lnTo>
                <a:lnTo>
                  <a:pt x="1467" y="2188"/>
                </a:lnTo>
                <a:lnTo>
                  <a:pt x="1447" y="2199"/>
                </a:lnTo>
                <a:lnTo>
                  <a:pt x="1425" y="2208"/>
                </a:lnTo>
                <a:lnTo>
                  <a:pt x="1404" y="2217"/>
                </a:lnTo>
                <a:lnTo>
                  <a:pt x="1380" y="2225"/>
                </a:lnTo>
                <a:lnTo>
                  <a:pt x="1358" y="2232"/>
                </a:lnTo>
                <a:lnTo>
                  <a:pt x="1334" y="2237"/>
                </a:lnTo>
                <a:lnTo>
                  <a:pt x="1311" y="2242"/>
                </a:lnTo>
                <a:lnTo>
                  <a:pt x="1287" y="2246"/>
                </a:lnTo>
                <a:lnTo>
                  <a:pt x="1261" y="2248"/>
                </a:lnTo>
                <a:lnTo>
                  <a:pt x="1236" y="2250"/>
                </a:lnTo>
                <a:lnTo>
                  <a:pt x="1211" y="2250"/>
                </a:lnTo>
                <a:lnTo>
                  <a:pt x="1186" y="2250"/>
                </a:lnTo>
                <a:lnTo>
                  <a:pt x="1160" y="2248"/>
                </a:lnTo>
                <a:lnTo>
                  <a:pt x="1135" y="2246"/>
                </a:lnTo>
                <a:lnTo>
                  <a:pt x="1111" y="2242"/>
                </a:lnTo>
                <a:lnTo>
                  <a:pt x="1087" y="2237"/>
                </a:lnTo>
                <a:lnTo>
                  <a:pt x="1064" y="2232"/>
                </a:lnTo>
                <a:lnTo>
                  <a:pt x="1040" y="2225"/>
                </a:lnTo>
                <a:lnTo>
                  <a:pt x="1018" y="2217"/>
                </a:lnTo>
                <a:lnTo>
                  <a:pt x="996" y="2208"/>
                </a:lnTo>
                <a:lnTo>
                  <a:pt x="975" y="2199"/>
                </a:lnTo>
                <a:lnTo>
                  <a:pt x="955" y="2188"/>
                </a:lnTo>
                <a:lnTo>
                  <a:pt x="934" y="2177"/>
                </a:lnTo>
                <a:lnTo>
                  <a:pt x="914" y="2166"/>
                </a:lnTo>
                <a:lnTo>
                  <a:pt x="896" y="2153"/>
                </a:lnTo>
                <a:lnTo>
                  <a:pt x="878" y="2140"/>
                </a:lnTo>
                <a:lnTo>
                  <a:pt x="861" y="2126"/>
                </a:lnTo>
                <a:lnTo>
                  <a:pt x="845" y="2111"/>
                </a:lnTo>
                <a:lnTo>
                  <a:pt x="828" y="2096"/>
                </a:lnTo>
                <a:lnTo>
                  <a:pt x="814" y="2080"/>
                </a:lnTo>
                <a:lnTo>
                  <a:pt x="800" y="2062"/>
                </a:lnTo>
                <a:lnTo>
                  <a:pt x="787" y="2045"/>
                </a:lnTo>
                <a:lnTo>
                  <a:pt x="776" y="2028"/>
                </a:lnTo>
                <a:lnTo>
                  <a:pt x="765" y="2009"/>
                </a:lnTo>
                <a:lnTo>
                  <a:pt x="755" y="1991"/>
                </a:lnTo>
                <a:lnTo>
                  <a:pt x="746" y="1971"/>
                </a:lnTo>
                <a:lnTo>
                  <a:pt x="739" y="1952"/>
                </a:lnTo>
                <a:lnTo>
                  <a:pt x="732" y="1931"/>
                </a:lnTo>
                <a:lnTo>
                  <a:pt x="726" y="1910"/>
                </a:lnTo>
                <a:lnTo>
                  <a:pt x="721" y="1890"/>
                </a:lnTo>
                <a:lnTo>
                  <a:pt x="718" y="1868"/>
                </a:lnTo>
                <a:lnTo>
                  <a:pt x="716" y="1847"/>
                </a:lnTo>
                <a:lnTo>
                  <a:pt x="716" y="1825"/>
                </a:lnTo>
                <a:lnTo>
                  <a:pt x="716" y="1803"/>
                </a:lnTo>
                <a:lnTo>
                  <a:pt x="718" y="1781"/>
                </a:lnTo>
                <a:lnTo>
                  <a:pt x="721" y="1760"/>
                </a:lnTo>
                <a:lnTo>
                  <a:pt x="726" y="1739"/>
                </a:lnTo>
                <a:lnTo>
                  <a:pt x="732" y="1719"/>
                </a:lnTo>
                <a:lnTo>
                  <a:pt x="739" y="1699"/>
                </a:lnTo>
                <a:lnTo>
                  <a:pt x="746" y="1679"/>
                </a:lnTo>
                <a:lnTo>
                  <a:pt x="755" y="1660"/>
                </a:lnTo>
                <a:lnTo>
                  <a:pt x="765" y="1640"/>
                </a:lnTo>
                <a:lnTo>
                  <a:pt x="776" y="1622"/>
                </a:lnTo>
                <a:lnTo>
                  <a:pt x="787" y="1604"/>
                </a:lnTo>
                <a:lnTo>
                  <a:pt x="800" y="1587"/>
                </a:lnTo>
                <a:lnTo>
                  <a:pt x="814" y="1571"/>
                </a:lnTo>
                <a:lnTo>
                  <a:pt x="828" y="1555"/>
                </a:lnTo>
                <a:lnTo>
                  <a:pt x="845" y="1539"/>
                </a:lnTo>
                <a:lnTo>
                  <a:pt x="861" y="1525"/>
                </a:lnTo>
                <a:lnTo>
                  <a:pt x="878" y="1510"/>
                </a:lnTo>
                <a:lnTo>
                  <a:pt x="896" y="1496"/>
                </a:lnTo>
                <a:lnTo>
                  <a:pt x="914" y="1484"/>
                </a:lnTo>
                <a:lnTo>
                  <a:pt x="934" y="1472"/>
                </a:lnTo>
                <a:lnTo>
                  <a:pt x="955" y="1461"/>
                </a:lnTo>
                <a:lnTo>
                  <a:pt x="975" y="1451"/>
                </a:lnTo>
                <a:lnTo>
                  <a:pt x="996" y="1442"/>
                </a:lnTo>
                <a:lnTo>
                  <a:pt x="1018" y="1433"/>
                </a:lnTo>
                <a:lnTo>
                  <a:pt x="1040" y="1426"/>
                </a:lnTo>
                <a:lnTo>
                  <a:pt x="1064" y="1419"/>
                </a:lnTo>
                <a:lnTo>
                  <a:pt x="1087" y="1413"/>
                </a:lnTo>
                <a:lnTo>
                  <a:pt x="1111" y="1408"/>
                </a:lnTo>
                <a:lnTo>
                  <a:pt x="1135" y="1405"/>
                </a:lnTo>
                <a:lnTo>
                  <a:pt x="1160" y="1402"/>
                </a:lnTo>
                <a:lnTo>
                  <a:pt x="1186" y="1400"/>
                </a:lnTo>
                <a:lnTo>
                  <a:pt x="1211" y="1400"/>
                </a:lnTo>
                <a:close/>
                <a:moveTo>
                  <a:pt x="1573" y="848"/>
                </a:moveTo>
                <a:lnTo>
                  <a:pt x="1575" y="850"/>
                </a:lnTo>
                <a:lnTo>
                  <a:pt x="1579" y="851"/>
                </a:lnTo>
                <a:lnTo>
                  <a:pt x="1585" y="851"/>
                </a:lnTo>
                <a:lnTo>
                  <a:pt x="1591" y="851"/>
                </a:lnTo>
                <a:lnTo>
                  <a:pt x="1608" y="847"/>
                </a:lnTo>
                <a:lnTo>
                  <a:pt x="1629" y="840"/>
                </a:lnTo>
                <a:lnTo>
                  <a:pt x="1682" y="821"/>
                </a:lnTo>
                <a:lnTo>
                  <a:pt x="1751" y="796"/>
                </a:lnTo>
                <a:lnTo>
                  <a:pt x="1789" y="783"/>
                </a:lnTo>
                <a:lnTo>
                  <a:pt x="1830" y="771"/>
                </a:lnTo>
                <a:lnTo>
                  <a:pt x="1875" y="760"/>
                </a:lnTo>
                <a:lnTo>
                  <a:pt x="1921" y="751"/>
                </a:lnTo>
                <a:lnTo>
                  <a:pt x="1945" y="747"/>
                </a:lnTo>
                <a:lnTo>
                  <a:pt x="1970" y="743"/>
                </a:lnTo>
                <a:lnTo>
                  <a:pt x="1995" y="741"/>
                </a:lnTo>
                <a:lnTo>
                  <a:pt x="2020" y="739"/>
                </a:lnTo>
                <a:lnTo>
                  <a:pt x="2045" y="737"/>
                </a:lnTo>
                <a:lnTo>
                  <a:pt x="2072" y="737"/>
                </a:lnTo>
                <a:lnTo>
                  <a:pt x="2098" y="738"/>
                </a:lnTo>
                <a:lnTo>
                  <a:pt x="2125" y="739"/>
                </a:lnTo>
                <a:lnTo>
                  <a:pt x="2152" y="742"/>
                </a:lnTo>
                <a:lnTo>
                  <a:pt x="2178" y="746"/>
                </a:lnTo>
                <a:lnTo>
                  <a:pt x="2202" y="752"/>
                </a:lnTo>
                <a:lnTo>
                  <a:pt x="2223" y="759"/>
                </a:lnTo>
                <a:lnTo>
                  <a:pt x="2243" y="767"/>
                </a:lnTo>
                <a:lnTo>
                  <a:pt x="2261" y="776"/>
                </a:lnTo>
                <a:lnTo>
                  <a:pt x="2277" y="787"/>
                </a:lnTo>
                <a:lnTo>
                  <a:pt x="2293" y="798"/>
                </a:lnTo>
                <a:lnTo>
                  <a:pt x="2306" y="810"/>
                </a:lnTo>
                <a:lnTo>
                  <a:pt x="2318" y="824"/>
                </a:lnTo>
                <a:lnTo>
                  <a:pt x="2328" y="837"/>
                </a:lnTo>
                <a:lnTo>
                  <a:pt x="2337" y="852"/>
                </a:lnTo>
                <a:lnTo>
                  <a:pt x="2345" y="866"/>
                </a:lnTo>
                <a:lnTo>
                  <a:pt x="2351" y="882"/>
                </a:lnTo>
                <a:lnTo>
                  <a:pt x="2356" y="898"/>
                </a:lnTo>
                <a:lnTo>
                  <a:pt x="2360" y="914"/>
                </a:lnTo>
                <a:lnTo>
                  <a:pt x="2363" y="930"/>
                </a:lnTo>
                <a:lnTo>
                  <a:pt x="2365" y="947"/>
                </a:lnTo>
                <a:lnTo>
                  <a:pt x="2366" y="965"/>
                </a:lnTo>
                <a:lnTo>
                  <a:pt x="2366" y="981"/>
                </a:lnTo>
                <a:lnTo>
                  <a:pt x="2365" y="998"/>
                </a:lnTo>
                <a:lnTo>
                  <a:pt x="2364" y="1015"/>
                </a:lnTo>
                <a:lnTo>
                  <a:pt x="2361" y="1031"/>
                </a:lnTo>
                <a:lnTo>
                  <a:pt x="2359" y="1048"/>
                </a:lnTo>
                <a:lnTo>
                  <a:pt x="2355" y="1064"/>
                </a:lnTo>
                <a:lnTo>
                  <a:pt x="2351" y="1079"/>
                </a:lnTo>
                <a:lnTo>
                  <a:pt x="2347" y="1094"/>
                </a:lnTo>
                <a:lnTo>
                  <a:pt x="2342" y="1110"/>
                </a:lnTo>
                <a:lnTo>
                  <a:pt x="2336" y="1124"/>
                </a:lnTo>
                <a:lnTo>
                  <a:pt x="2331" y="1137"/>
                </a:lnTo>
                <a:lnTo>
                  <a:pt x="2325" y="1149"/>
                </a:lnTo>
                <a:lnTo>
                  <a:pt x="2319" y="1161"/>
                </a:lnTo>
                <a:lnTo>
                  <a:pt x="2313" y="1172"/>
                </a:lnTo>
                <a:lnTo>
                  <a:pt x="2306" y="1182"/>
                </a:lnTo>
                <a:lnTo>
                  <a:pt x="2301" y="1192"/>
                </a:lnTo>
                <a:lnTo>
                  <a:pt x="2298" y="1201"/>
                </a:lnTo>
                <a:lnTo>
                  <a:pt x="2298" y="1206"/>
                </a:lnTo>
                <a:lnTo>
                  <a:pt x="2298" y="1211"/>
                </a:lnTo>
                <a:lnTo>
                  <a:pt x="2300" y="1215"/>
                </a:lnTo>
                <a:lnTo>
                  <a:pt x="2302" y="1220"/>
                </a:lnTo>
                <a:lnTo>
                  <a:pt x="2306" y="1224"/>
                </a:lnTo>
                <a:lnTo>
                  <a:pt x="2310" y="1229"/>
                </a:lnTo>
                <a:lnTo>
                  <a:pt x="2316" y="1234"/>
                </a:lnTo>
                <a:lnTo>
                  <a:pt x="2324" y="1240"/>
                </a:lnTo>
                <a:lnTo>
                  <a:pt x="2356" y="1255"/>
                </a:lnTo>
                <a:lnTo>
                  <a:pt x="2407" y="1277"/>
                </a:lnTo>
                <a:lnTo>
                  <a:pt x="2437" y="1290"/>
                </a:lnTo>
                <a:lnTo>
                  <a:pt x="2469" y="1306"/>
                </a:lnTo>
                <a:lnTo>
                  <a:pt x="2503" y="1324"/>
                </a:lnTo>
                <a:lnTo>
                  <a:pt x="2538" y="1344"/>
                </a:lnTo>
                <a:lnTo>
                  <a:pt x="2555" y="1356"/>
                </a:lnTo>
                <a:lnTo>
                  <a:pt x="2572" y="1368"/>
                </a:lnTo>
                <a:lnTo>
                  <a:pt x="2589" y="1382"/>
                </a:lnTo>
                <a:lnTo>
                  <a:pt x="2606" y="1395"/>
                </a:lnTo>
                <a:lnTo>
                  <a:pt x="2623" y="1410"/>
                </a:lnTo>
                <a:lnTo>
                  <a:pt x="2639" y="1425"/>
                </a:lnTo>
                <a:lnTo>
                  <a:pt x="2654" y="1441"/>
                </a:lnTo>
                <a:lnTo>
                  <a:pt x="2669" y="1458"/>
                </a:lnTo>
                <a:lnTo>
                  <a:pt x="2682" y="1476"/>
                </a:lnTo>
                <a:lnTo>
                  <a:pt x="2695" y="1495"/>
                </a:lnTo>
                <a:lnTo>
                  <a:pt x="2707" y="1516"/>
                </a:lnTo>
                <a:lnTo>
                  <a:pt x="2719" y="1537"/>
                </a:lnTo>
                <a:lnTo>
                  <a:pt x="2728" y="1559"/>
                </a:lnTo>
                <a:lnTo>
                  <a:pt x="2738" y="1582"/>
                </a:lnTo>
                <a:lnTo>
                  <a:pt x="2746" y="1606"/>
                </a:lnTo>
                <a:lnTo>
                  <a:pt x="2752" y="1631"/>
                </a:lnTo>
                <a:lnTo>
                  <a:pt x="2756" y="1659"/>
                </a:lnTo>
                <a:lnTo>
                  <a:pt x="2757" y="1688"/>
                </a:lnTo>
                <a:lnTo>
                  <a:pt x="2754" y="1719"/>
                </a:lnTo>
                <a:lnTo>
                  <a:pt x="2749" y="1751"/>
                </a:lnTo>
                <a:lnTo>
                  <a:pt x="2741" y="1784"/>
                </a:lnTo>
                <a:lnTo>
                  <a:pt x="2729" y="1820"/>
                </a:lnTo>
                <a:lnTo>
                  <a:pt x="2715" y="1856"/>
                </a:lnTo>
                <a:lnTo>
                  <a:pt x="2697" y="1893"/>
                </a:lnTo>
                <a:lnTo>
                  <a:pt x="2677" y="1930"/>
                </a:lnTo>
                <a:lnTo>
                  <a:pt x="2654" y="1969"/>
                </a:lnTo>
                <a:lnTo>
                  <a:pt x="2628" y="2007"/>
                </a:lnTo>
                <a:lnTo>
                  <a:pt x="2597" y="2046"/>
                </a:lnTo>
                <a:lnTo>
                  <a:pt x="2565" y="2085"/>
                </a:lnTo>
                <a:lnTo>
                  <a:pt x="2530" y="2123"/>
                </a:lnTo>
                <a:lnTo>
                  <a:pt x="2491" y="2161"/>
                </a:lnTo>
                <a:lnTo>
                  <a:pt x="2450" y="2198"/>
                </a:lnTo>
                <a:lnTo>
                  <a:pt x="2405" y="2235"/>
                </a:lnTo>
                <a:lnTo>
                  <a:pt x="2357" y="2271"/>
                </a:lnTo>
                <a:lnTo>
                  <a:pt x="2307" y="2305"/>
                </a:lnTo>
                <a:lnTo>
                  <a:pt x="2253" y="2338"/>
                </a:lnTo>
                <a:lnTo>
                  <a:pt x="2197" y="2370"/>
                </a:lnTo>
                <a:lnTo>
                  <a:pt x="2137" y="2400"/>
                </a:lnTo>
                <a:lnTo>
                  <a:pt x="2075" y="2428"/>
                </a:lnTo>
                <a:lnTo>
                  <a:pt x="2009" y="2454"/>
                </a:lnTo>
                <a:lnTo>
                  <a:pt x="1940" y="2478"/>
                </a:lnTo>
                <a:lnTo>
                  <a:pt x="1869" y="2500"/>
                </a:lnTo>
                <a:lnTo>
                  <a:pt x="1794" y="2518"/>
                </a:lnTo>
                <a:lnTo>
                  <a:pt x="1716" y="2534"/>
                </a:lnTo>
                <a:lnTo>
                  <a:pt x="1636" y="2547"/>
                </a:lnTo>
                <a:lnTo>
                  <a:pt x="1552" y="2557"/>
                </a:lnTo>
                <a:lnTo>
                  <a:pt x="1466" y="2563"/>
                </a:lnTo>
                <a:lnTo>
                  <a:pt x="1376" y="2566"/>
                </a:lnTo>
                <a:lnTo>
                  <a:pt x="1287" y="2565"/>
                </a:lnTo>
                <a:lnTo>
                  <a:pt x="1201" y="2562"/>
                </a:lnTo>
                <a:lnTo>
                  <a:pt x="1117" y="2555"/>
                </a:lnTo>
                <a:lnTo>
                  <a:pt x="1037" y="2545"/>
                </a:lnTo>
                <a:lnTo>
                  <a:pt x="961" y="2533"/>
                </a:lnTo>
                <a:lnTo>
                  <a:pt x="887" y="2518"/>
                </a:lnTo>
                <a:lnTo>
                  <a:pt x="816" y="2501"/>
                </a:lnTo>
                <a:lnTo>
                  <a:pt x="749" y="2480"/>
                </a:lnTo>
                <a:lnTo>
                  <a:pt x="684" y="2458"/>
                </a:lnTo>
                <a:lnTo>
                  <a:pt x="623" y="2434"/>
                </a:lnTo>
                <a:lnTo>
                  <a:pt x="564" y="2409"/>
                </a:lnTo>
                <a:lnTo>
                  <a:pt x="509" y="2381"/>
                </a:lnTo>
                <a:lnTo>
                  <a:pt x="456" y="2351"/>
                </a:lnTo>
                <a:lnTo>
                  <a:pt x="406" y="2320"/>
                </a:lnTo>
                <a:lnTo>
                  <a:pt x="359" y="2288"/>
                </a:lnTo>
                <a:lnTo>
                  <a:pt x="316" y="2255"/>
                </a:lnTo>
                <a:lnTo>
                  <a:pt x="274" y="2220"/>
                </a:lnTo>
                <a:lnTo>
                  <a:pt x="237" y="2184"/>
                </a:lnTo>
                <a:lnTo>
                  <a:pt x="202" y="2148"/>
                </a:lnTo>
                <a:lnTo>
                  <a:pt x="170" y="2111"/>
                </a:lnTo>
                <a:lnTo>
                  <a:pt x="140" y="2073"/>
                </a:lnTo>
                <a:lnTo>
                  <a:pt x="114" y="2036"/>
                </a:lnTo>
                <a:lnTo>
                  <a:pt x="91" y="1998"/>
                </a:lnTo>
                <a:lnTo>
                  <a:pt x="70" y="1960"/>
                </a:lnTo>
                <a:lnTo>
                  <a:pt x="51" y="1921"/>
                </a:lnTo>
                <a:lnTo>
                  <a:pt x="36" y="1883"/>
                </a:lnTo>
                <a:lnTo>
                  <a:pt x="23" y="1846"/>
                </a:lnTo>
                <a:lnTo>
                  <a:pt x="13" y="1808"/>
                </a:lnTo>
                <a:lnTo>
                  <a:pt x="6" y="1771"/>
                </a:lnTo>
                <a:lnTo>
                  <a:pt x="2" y="1735"/>
                </a:lnTo>
                <a:lnTo>
                  <a:pt x="0" y="1701"/>
                </a:lnTo>
                <a:lnTo>
                  <a:pt x="1" y="1667"/>
                </a:lnTo>
                <a:lnTo>
                  <a:pt x="4" y="1632"/>
                </a:lnTo>
                <a:lnTo>
                  <a:pt x="11" y="1596"/>
                </a:lnTo>
                <a:lnTo>
                  <a:pt x="20" y="1559"/>
                </a:lnTo>
                <a:lnTo>
                  <a:pt x="32" y="1521"/>
                </a:lnTo>
                <a:lnTo>
                  <a:pt x="47" y="1481"/>
                </a:lnTo>
                <a:lnTo>
                  <a:pt x="64" y="1441"/>
                </a:lnTo>
                <a:lnTo>
                  <a:pt x="83" y="1400"/>
                </a:lnTo>
                <a:lnTo>
                  <a:pt x="104" y="1357"/>
                </a:lnTo>
                <a:lnTo>
                  <a:pt x="127" y="1315"/>
                </a:lnTo>
                <a:lnTo>
                  <a:pt x="152" y="1272"/>
                </a:lnTo>
                <a:lnTo>
                  <a:pt x="179" y="1228"/>
                </a:lnTo>
                <a:lnTo>
                  <a:pt x="207" y="1185"/>
                </a:lnTo>
                <a:lnTo>
                  <a:pt x="237" y="1142"/>
                </a:lnTo>
                <a:lnTo>
                  <a:pt x="267" y="1099"/>
                </a:lnTo>
                <a:lnTo>
                  <a:pt x="300" y="1056"/>
                </a:lnTo>
                <a:lnTo>
                  <a:pt x="333" y="1013"/>
                </a:lnTo>
                <a:lnTo>
                  <a:pt x="367" y="971"/>
                </a:lnTo>
                <a:lnTo>
                  <a:pt x="402" y="929"/>
                </a:lnTo>
                <a:lnTo>
                  <a:pt x="437" y="889"/>
                </a:lnTo>
                <a:lnTo>
                  <a:pt x="473" y="849"/>
                </a:lnTo>
                <a:lnTo>
                  <a:pt x="510" y="810"/>
                </a:lnTo>
                <a:lnTo>
                  <a:pt x="546" y="772"/>
                </a:lnTo>
                <a:lnTo>
                  <a:pt x="582" y="736"/>
                </a:lnTo>
                <a:lnTo>
                  <a:pt x="619" y="701"/>
                </a:lnTo>
                <a:lnTo>
                  <a:pt x="655" y="667"/>
                </a:lnTo>
                <a:lnTo>
                  <a:pt x="690" y="636"/>
                </a:lnTo>
                <a:lnTo>
                  <a:pt x="726" y="606"/>
                </a:lnTo>
                <a:lnTo>
                  <a:pt x="761" y="579"/>
                </a:lnTo>
                <a:lnTo>
                  <a:pt x="794" y="553"/>
                </a:lnTo>
                <a:lnTo>
                  <a:pt x="827" y="529"/>
                </a:lnTo>
                <a:lnTo>
                  <a:pt x="860" y="508"/>
                </a:lnTo>
                <a:lnTo>
                  <a:pt x="891" y="490"/>
                </a:lnTo>
                <a:lnTo>
                  <a:pt x="921" y="473"/>
                </a:lnTo>
                <a:lnTo>
                  <a:pt x="951" y="458"/>
                </a:lnTo>
                <a:lnTo>
                  <a:pt x="981" y="445"/>
                </a:lnTo>
                <a:lnTo>
                  <a:pt x="1010" y="433"/>
                </a:lnTo>
                <a:lnTo>
                  <a:pt x="1038" y="422"/>
                </a:lnTo>
                <a:lnTo>
                  <a:pt x="1067" y="413"/>
                </a:lnTo>
                <a:lnTo>
                  <a:pt x="1095" y="405"/>
                </a:lnTo>
                <a:lnTo>
                  <a:pt x="1122" y="398"/>
                </a:lnTo>
                <a:lnTo>
                  <a:pt x="1149" y="391"/>
                </a:lnTo>
                <a:lnTo>
                  <a:pt x="1176" y="387"/>
                </a:lnTo>
                <a:lnTo>
                  <a:pt x="1202" y="384"/>
                </a:lnTo>
                <a:lnTo>
                  <a:pt x="1227" y="381"/>
                </a:lnTo>
                <a:lnTo>
                  <a:pt x="1251" y="380"/>
                </a:lnTo>
                <a:lnTo>
                  <a:pt x="1275" y="380"/>
                </a:lnTo>
                <a:lnTo>
                  <a:pt x="1299" y="381"/>
                </a:lnTo>
                <a:lnTo>
                  <a:pt x="1321" y="383"/>
                </a:lnTo>
                <a:lnTo>
                  <a:pt x="1343" y="385"/>
                </a:lnTo>
                <a:lnTo>
                  <a:pt x="1364" y="389"/>
                </a:lnTo>
                <a:lnTo>
                  <a:pt x="1384" y="393"/>
                </a:lnTo>
                <a:lnTo>
                  <a:pt x="1404" y="399"/>
                </a:lnTo>
                <a:lnTo>
                  <a:pt x="1423" y="404"/>
                </a:lnTo>
                <a:lnTo>
                  <a:pt x="1440" y="411"/>
                </a:lnTo>
                <a:lnTo>
                  <a:pt x="1457" y="418"/>
                </a:lnTo>
                <a:lnTo>
                  <a:pt x="1472" y="425"/>
                </a:lnTo>
                <a:lnTo>
                  <a:pt x="1487" y="433"/>
                </a:lnTo>
                <a:lnTo>
                  <a:pt x="1501" y="442"/>
                </a:lnTo>
                <a:lnTo>
                  <a:pt x="1514" y="451"/>
                </a:lnTo>
                <a:lnTo>
                  <a:pt x="1526" y="460"/>
                </a:lnTo>
                <a:lnTo>
                  <a:pt x="1536" y="470"/>
                </a:lnTo>
                <a:lnTo>
                  <a:pt x="1546" y="480"/>
                </a:lnTo>
                <a:lnTo>
                  <a:pt x="1554" y="490"/>
                </a:lnTo>
                <a:lnTo>
                  <a:pt x="1561" y="501"/>
                </a:lnTo>
                <a:lnTo>
                  <a:pt x="1567" y="512"/>
                </a:lnTo>
                <a:lnTo>
                  <a:pt x="1572" y="523"/>
                </a:lnTo>
                <a:lnTo>
                  <a:pt x="1576" y="536"/>
                </a:lnTo>
                <a:lnTo>
                  <a:pt x="1580" y="549"/>
                </a:lnTo>
                <a:lnTo>
                  <a:pt x="1583" y="561"/>
                </a:lnTo>
                <a:lnTo>
                  <a:pt x="1585" y="574"/>
                </a:lnTo>
                <a:lnTo>
                  <a:pt x="1587" y="588"/>
                </a:lnTo>
                <a:lnTo>
                  <a:pt x="1588" y="601"/>
                </a:lnTo>
                <a:lnTo>
                  <a:pt x="1590" y="629"/>
                </a:lnTo>
                <a:lnTo>
                  <a:pt x="1590" y="656"/>
                </a:lnTo>
                <a:lnTo>
                  <a:pt x="1589" y="685"/>
                </a:lnTo>
                <a:lnTo>
                  <a:pt x="1586" y="711"/>
                </a:lnTo>
                <a:lnTo>
                  <a:pt x="1580" y="761"/>
                </a:lnTo>
                <a:lnTo>
                  <a:pt x="1574" y="802"/>
                </a:lnTo>
                <a:lnTo>
                  <a:pt x="1572" y="820"/>
                </a:lnTo>
                <a:lnTo>
                  <a:pt x="1571" y="833"/>
                </a:lnTo>
                <a:lnTo>
                  <a:pt x="1571" y="838"/>
                </a:lnTo>
                <a:lnTo>
                  <a:pt x="1571" y="842"/>
                </a:lnTo>
                <a:lnTo>
                  <a:pt x="1572" y="845"/>
                </a:lnTo>
                <a:lnTo>
                  <a:pt x="1573" y="848"/>
                </a:lnTo>
                <a:close/>
                <a:moveTo>
                  <a:pt x="2306" y="680"/>
                </a:moveTo>
                <a:lnTo>
                  <a:pt x="2296" y="680"/>
                </a:lnTo>
                <a:lnTo>
                  <a:pt x="2287" y="679"/>
                </a:lnTo>
                <a:lnTo>
                  <a:pt x="2277" y="678"/>
                </a:lnTo>
                <a:lnTo>
                  <a:pt x="2268" y="675"/>
                </a:lnTo>
                <a:lnTo>
                  <a:pt x="2260" y="671"/>
                </a:lnTo>
                <a:lnTo>
                  <a:pt x="2252" y="667"/>
                </a:lnTo>
                <a:lnTo>
                  <a:pt x="2244" y="662"/>
                </a:lnTo>
                <a:lnTo>
                  <a:pt x="2238" y="656"/>
                </a:lnTo>
                <a:lnTo>
                  <a:pt x="2231" y="650"/>
                </a:lnTo>
                <a:lnTo>
                  <a:pt x="2225" y="643"/>
                </a:lnTo>
                <a:lnTo>
                  <a:pt x="2220" y="636"/>
                </a:lnTo>
                <a:lnTo>
                  <a:pt x="2216" y="628"/>
                </a:lnTo>
                <a:lnTo>
                  <a:pt x="2212" y="620"/>
                </a:lnTo>
                <a:lnTo>
                  <a:pt x="2209" y="611"/>
                </a:lnTo>
                <a:lnTo>
                  <a:pt x="2207" y="602"/>
                </a:lnTo>
                <a:lnTo>
                  <a:pt x="2206" y="593"/>
                </a:lnTo>
                <a:lnTo>
                  <a:pt x="2206" y="583"/>
                </a:lnTo>
                <a:lnTo>
                  <a:pt x="2206" y="574"/>
                </a:lnTo>
                <a:lnTo>
                  <a:pt x="2208" y="565"/>
                </a:lnTo>
                <a:lnTo>
                  <a:pt x="2210" y="556"/>
                </a:lnTo>
                <a:lnTo>
                  <a:pt x="2214" y="548"/>
                </a:lnTo>
                <a:lnTo>
                  <a:pt x="2218" y="540"/>
                </a:lnTo>
                <a:lnTo>
                  <a:pt x="2223" y="531"/>
                </a:lnTo>
                <a:lnTo>
                  <a:pt x="2228" y="524"/>
                </a:lnTo>
                <a:lnTo>
                  <a:pt x="2234" y="518"/>
                </a:lnTo>
                <a:lnTo>
                  <a:pt x="2241" y="512"/>
                </a:lnTo>
                <a:lnTo>
                  <a:pt x="2248" y="507"/>
                </a:lnTo>
                <a:lnTo>
                  <a:pt x="2256" y="502"/>
                </a:lnTo>
                <a:lnTo>
                  <a:pt x="2265" y="499"/>
                </a:lnTo>
                <a:lnTo>
                  <a:pt x="2273" y="496"/>
                </a:lnTo>
                <a:lnTo>
                  <a:pt x="2282" y="494"/>
                </a:lnTo>
                <a:lnTo>
                  <a:pt x="2293" y="493"/>
                </a:lnTo>
                <a:lnTo>
                  <a:pt x="2295" y="492"/>
                </a:lnTo>
                <a:lnTo>
                  <a:pt x="2297" y="492"/>
                </a:lnTo>
                <a:lnTo>
                  <a:pt x="2300" y="492"/>
                </a:lnTo>
                <a:lnTo>
                  <a:pt x="2301" y="492"/>
                </a:lnTo>
                <a:lnTo>
                  <a:pt x="2304" y="492"/>
                </a:lnTo>
                <a:lnTo>
                  <a:pt x="2305" y="492"/>
                </a:lnTo>
                <a:lnTo>
                  <a:pt x="2317" y="492"/>
                </a:lnTo>
                <a:lnTo>
                  <a:pt x="2325" y="491"/>
                </a:lnTo>
                <a:lnTo>
                  <a:pt x="2325" y="491"/>
                </a:lnTo>
                <a:lnTo>
                  <a:pt x="2325" y="492"/>
                </a:lnTo>
                <a:lnTo>
                  <a:pt x="2346" y="492"/>
                </a:lnTo>
                <a:lnTo>
                  <a:pt x="2367" y="494"/>
                </a:lnTo>
                <a:lnTo>
                  <a:pt x="2388" y="497"/>
                </a:lnTo>
                <a:lnTo>
                  <a:pt x="2409" y="500"/>
                </a:lnTo>
                <a:lnTo>
                  <a:pt x="2429" y="505"/>
                </a:lnTo>
                <a:lnTo>
                  <a:pt x="2448" y="510"/>
                </a:lnTo>
                <a:lnTo>
                  <a:pt x="2468" y="517"/>
                </a:lnTo>
                <a:lnTo>
                  <a:pt x="2486" y="524"/>
                </a:lnTo>
                <a:lnTo>
                  <a:pt x="2505" y="533"/>
                </a:lnTo>
                <a:lnTo>
                  <a:pt x="2524" y="543"/>
                </a:lnTo>
                <a:lnTo>
                  <a:pt x="2541" y="553"/>
                </a:lnTo>
                <a:lnTo>
                  <a:pt x="2558" y="563"/>
                </a:lnTo>
                <a:lnTo>
                  <a:pt x="2574" y="575"/>
                </a:lnTo>
                <a:lnTo>
                  <a:pt x="2589" y="587"/>
                </a:lnTo>
                <a:lnTo>
                  <a:pt x="2604" y="600"/>
                </a:lnTo>
                <a:lnTo>
                  <a:pt x="2619" y="614"/>
                </a:lnTo>
                <a:lnTo>
                  <a:pt x="2633" y="628"/>
                </a:lnTo>
                <a:lnTo>
                  <a:pt x="2646" y="643"/>
                </a:lnTo>
                <a:lnTo>
                  <a:pt x="2659" y="659"/>
                </a:lnTo>
                <a:lnTo>
                  <a:pt x="2670" y="676"/>
                </a:lnTo>
                <a:lnTo>
                  <a:pt x="2681" y="692"/>
                </a:lnTo>
                <a:lnTo>
                  <a:pt x="2691" y="710"/>
                </a:lnTo>
                <a:lnTo>
                  <a:pt x="2700" y="727"/>
                </a:lnTo>
                <a:lnTo>
                  <a:pt x="2708" y="746"/>
                </a:lnTo>
                <a:lnTo>
                  <a:pt x="2715" y="764"/>
                </a:lnTo>
                <a:lnTo>
                  <a:pt x="2722" y="784"/>
                </a:lnTo>
                <a:lnTo>
                  <a:pt x="2727" y="803"/>
                </a:lnTo>
                <a:lnTo>
                  <a:pt x="2733" y="824"/>
                </a:lnTo>
                <a:lnTo>
                  <a:pt x="2737" y="844"/>
                </a:lnTo>
                <a:lnTo>
                  <a:pt x="2739" y="865"/>
                </a:lnTo>
                <a:lnTo>
                  <a:pt x="2741" y="886"/>
                </a:lnTo>
                <a:lnTo>
                  <a:pt x="2741" y="907"/>
                </a:lnTo>
                <a:lnTo>
                  <a:pt x="2742" y="907"/>
                </a:lnTo>
                <a:lnTo>
                  <a:pt x="2742" y="908"/>
                </a:lnTo>
                <a:lnTo>
                  <a:pt x="2742" y="909"/>
                </a:lnTo>
                <a:lnTo>
                  <a:pt x="2741" y="909"/>
                </a:lnTo>
                <a:lnTo>
                  <a:pt x="2741" y="920"/>
                </a:lnTo>
                <a:lnTo>
                  <a:pt x="2741" y="932"/>
                </a:lnTo>
                <a:lnTo>
                  <a:pt x="2740" y="942"/>
                </a:lnTo>
                <a:lnTo>
                  <a:pt x="2739" y="953"/>
                </a:lnTo>
                <a:lnTo>
                  <a:pt x="2739" y="953"/>
                </a:lnTo>
                <a:lnTo>
                  <a:pt x="2739" y="959"/>
                </a:lnTo>
                <a:lnTo>
                  <a:pt x="2738" y="961"/>
                </a:lnTo>
                <a:lnTo>
                  <a:pt x="2737" y="971"/>
                </a:lnTo>
                <a:lnTo>
                  <a:pt x="2735" y="980"/>
                </a:lnTo>
                <a:lnTo>
                  <a:pt x="2734" y="989"/>
                </a:lnTo>
                <a:lnTo>
                  <a:pt x="2731" y="996"/>
                </a:lnTo>
                <a:lnTo>
                  <a:pt x="2729" y="1006"/>
                </a:lnTo>
                <a:lnTo>
                  <a:pt x="2725" y="1014"/>
                </a:lnTo>
                <a:lnTo>
                  <a:pt x="2721" y="1023"/>
                </a:lnTo>
                <a:lnTo>
                  <a:pt x="2716" y="1030"/>
                </a:lnTo>
                <a:lnTo>
                  <a:pt x="2711" y="1037"/>
                </a:lnTo>
                <a:lnTo>
                  <a:pt x="2705" y="1044"/>
                </a:lnTo>
                <a:lnTo>
                  <a:pt x="2698" y="1050"/>
                </a:lnTo>
                <a:lnTo>
                  <a:pt x="2691" y="1055"/>
                </a:lnTo>
                <a:lnTo>
                  <a:pt x="2683" y="1059"/>
                </a:lnTo>
                <a:lnTo>
                  <a:pt x="2675" y="1063"/>
                </a:lnTo>
                <a:lnTo>
                  <a:pt x="2666" y="1066"/>
                </a:lnTo>
                <a:lnTo>
                  <a:pt x="2658" y="1068"/>
                </a:lnTo>
                <a:lnTo>
                  <a:pt x="2649" y="1069"/>
                </a:lnTo>
                <a:lnTo>
                  <a:pt x="2640" y="1070"/>
                </a:lnTo>
                <a:lnTo>
                  <a:pt x="2630" y="1069"/>
                </a:lnTo>
                <a:lnTo>
                  <a:pt x="2620" y="1068"/>
                </a:lnTo>
                <a:lnTo>
                  <a:pt x="2611" y="1065"/>
                </a:lnTo>
                <a:lnTo>
                  <a:pt x="2602" y="1062"/>
                </a:lnTo>
                <a:lnTo>
                  <a:pt x="2594" y="1058"/>
                </a:lnTo>
                <a:lnTo>
                  <a:pt x="2586" y="1053"/>
                </a:lnTo>
                <a:lnTo>
                  <a:pt x="2579" y="1047"/>
                </a:lnTo>
                <a:lnTo>
                  <a:pt x="2572" y="1041"/>
                </a:lnTo>
                <a:lnTo>
                  <a:pt x="2567" y="1034"/>
                </a:lnTo>
                <a:lnTo>
                  <a:pt x="2561" y="1027"/>
                </a:lnTo>
                <a:lnTo>
                  <a:pt x="2557" y="1019"/>
                </a:lnTo>
                <a:lnTo>
                  <a:pt x="2553" y="1011"/>
                </a:lnTo>
                <a:lnTo>
                  <a:pt x="2550" y="1003"/>
                </a:lnTo>
                <a:lnTo>
                  <a:pt x="2548" y="994"/>
                </a:lnTo>
                <a:lnTo>
                  <a:pt x="2547" y="985"/>
                </a:lnTo>
                <a:lnTo>
                  <a:pt x="2547" y="976"/>
                </a:lnTo>
                <a:lnTo>
                  <a:pt x="2547" y="967"/>
                </a:lnTo>
                <a:lnTo>
                  <a:pt x="2549" y="957"/>
                </a:lnTo>
                <a:lnTo>
                  <a:pt x="2551" y="946"/>
                </a:lnTo>
                <a:lnTo>
                  <a:pt x="2552" y="937"/>
                </a:lnTo>
                <a:lnTo>
                  <a:pt x="2552" y="937"/>
                </a:lnTo>
                <a:lnTo>
                  <a:pt x="2553" y="932"/>
                </a:lnTo>
                <a:lnTo>
                  <a:pt x="2554" y="919"/>
                </a:lnTo>
                <a:lnTo>
                  <a:pt x="2554" y="909"/>
                </a:lnTo>
                <a:lnTo>
                  <a:pt x="2554" y="909"/>
                </a:lnTo>
                <a:lnTo>
                  <a:pt x="2554" y="908"/>
                </a:lnTo>
                <a:lnTo>
                  <a:pt x="2554" y="907"/>
                </a:lnTo>
                <a:lnTo>
                  <a:pt x="2554" y="907"/>
                </a:lnTo>
                <a:lnTo>
                  <a:pt x="2554" y="896"/>
                </a:lnTo>
                <a:lnTo>
                  <a:pt x="2553" y="884"/>
                </a:lnTo>
                <a:lnTo>
                  <a:pt x="2552" y="873"/>
                </a:lnTo>
                <a:lnTo>
                  <a:pt x="2550" y="862"/>
                </a:lnTo>
                <a:lnTo>
                  <a:pt x="2547" y="851"/>
                </a:lnTo>
                <a:lnTo>
                  <a:pt x="2544" y="840"/>
                </a:lnTo>
                <a:lnTo>
                  <a:pt x="2540" y="829"/>
                </a:lnTo>
                <a:lnTo>
                  <a:pt x="2536" y="819"/>
                </a:lnTo>
                <a:lnTo>
                  <a:pt x="2532" y="808"/>
                </a:lnTo>
                <a:lnTo>
                  <a:pt x="2527" y="798"/>
                </a:lnTo>
                <a:lnTo>
                  <a:pt x="2521" y="789"/>
                </a:lnTo>
                <a:lnTo>
                  <a:pt x="2515" y="779"/>
                </a:lnTo>
                <a:lnTo>
                  <a:pt x="2508" y="770"/>
                </a:lnTo>
                <a:lnTo>
                  <a:pt x="2501" y="762"/>
                </a:lnTo>
                <a:lnTo>
                  <a:pt x="2494" y="753"/>
                </a:lnTo>
                <a:lnTo>
                  <a:pt x="2486" y="746"/>
                </a:lnTo>
                <a:lnTo>
                  <a:pt x="2478" y="738"/>
                </a:lnTo>
                <a:lnTo>
                  <a:pt x="2470" y="731"/>
                </a:lnTo>
                <a:lnTo>
                  <a:pt x="2462" y="724"/>
                </a:lnTo>
                <a:lnTo>
                  <a:pt x="2453" y="718"/>
                </a:lnTo>
                <a:lnTo>
                  <a:pt x="2443" y="712"/>
                </a:lnTo>
                <a:lnTo>
                  <a:pt x="2434" y="706"/>
                </a:lnTo>
                <a:lnTo>
                  <a:pt x="2424" y="701"/>
                </a:lnTo>
                <a:lnTo>
                  <a:pt x="2414" y="697"/>
                </a:lnTo>
                <a:lnTo>
                  <a:pt x="2404" y="693"/>
                </a:lnTo>
                <a:lnTo>
                  <a:pt x="2392" y="689"/>
                </a:lnTo>
                <a:lnTo>
                  <a:pt x="2381" y="686"/>
                </a:lnTo>
                <a:lnTo>
                  <a:pt x="2370" y="684"/>
                </a:lnTo>
                <a:lnTo>
                  <a:pt x="2359" y="682"/>
                </a:lnTo>
                <a:lnTo>
                  <a:pt x="2348" y="680"/>
                </a:lnTo>
                <a:lnTo>
                  <a:pt x="2336" y="679"/>
                </a:lnTo>
                <a:lnTo>
                  <a:pt x="2325" y="679"/>
                </a:lnTo>
                <a:lnTo>
                  <a:pt x="2325" y="679"/>
                </a:lnTo>
                <a:lnTo>
                  <a:pt x="2325" y="679"/>
                </a:lnTo>
                <a:lnTo>
                  <a:pt x="2314" y="679"/>
                </a:lnTo>
                <a:lnTo>
                  <a:pt x="2311" y="679"/>
                </a:lnTo>
                <a:lnTo>
                  <a:pt x="2311" y="679"/>
                </a:lnTo>
                <a:lnTo>
                  <a:pt x="2309" y="680"/>
                </a:lnTo>
                <a:lnTo>
                  <a:pt x="2309" y="680"/>
                </a:lnTo>
                <a:lnTo>
                  <a:pt x="2306" y="680"/>
                </a:lnTo>
                <a:close/>
                <a:moveTo>
                  <a:pt x="2202" y="312"/>
                </a:moveTo>
                <a:lnTo>
                  <a:pt x="2187" y="314"/>
                </a:lnTo>
                <a:lnTo>
                  <a:pt x="2171" y="315"/>
                </a:lnTo>
                <a:lnTo>
                  <a:pt x="2156" y="314"/>
                </a:lnTo>
                <a:lnTo>
                  <a:pt x="2142" y="312"/>
                </a:lnTo>
                <a:lnTo>
                  <a:pt x="2128" y="309"/>
                </a:lnTo>
                <a:lnTo>
                  <a:pt x="2115" y="304"/>
                </a:lnTo>
                <a:lnTo>
                  <a:pt x="2102" y="298"/>
                </a:lnTo>
                <a:lnTo>
                  <a:pt x="2089" y="290"/>
                </a:lnTo>
                <a:lnTo>
                  <a:pt x="2078" y="282"/>
                </a:lnTo>
                <a:lnTo>
                  <a:pt x="2067" y="273"/>
                </a:lnTo>
                <a:lnTo>
                  <a:pt x="2056" y="262"/>
                </a:lnTo>
                <a:lnTo>
                  <a:pt x="2048" y="250"/>
                </a:lnTo>
                <a:lnTo>
                  <a:pt x="2040" y="237"/>
                </a:lnTo>
                <a:lnTo>
                  <a:pt x="2034" y="224"/>
                </a:lnTo>
                <a:lnTo>
                  <a:pt x="2028" y="210"/>
                </a:lnTo>
                <a:lnTo>
                  <a:pt x="2025" y="196"/>
                </a:lnTo>
                <a:lnTo>
                  <a:pt x="2022" y="181"/>
                </a:lnTo>
                <a:lnTo>
                  <a:pt x="2021" y="166"/>
                </a:lnTo>
                <a:lnTo>
                  <a:pt x="2022" y="151"/>
                </a:lnTo>
                <a:lnTo>
                  <a:pt x="2024" y="137"/>
                </a:lnTo>
                <a:lnTo>
                  <a:pt x="2028" y="123"/>
                </a:lnTo>
                <a:lnTo>
                  <a:pt x="2032" y="108"/>
                </a:lnTo>
                <a:lnTo>
                  <a:pt x="2038" y="95"/>
                </a:lnTo>
                <a:lnTo>
                  <a:pt x="2046" y="83"/>
                </a:lnTo>
                <a:lnTo>
                  <a:pt x="2054" y="72"/>
                </a:lnTo>
                <a:lnTo>
                  <a:pt x="2065" y="61"/>
                </a:lnTo>
                <a:lnTo>
                  <a:pt x="2075" y="51"/>
                </a:lnTo>
                <a:lnTo>
                  <a:pt x="2086" y="42"/>
                </a:lnTo>
                <a:lnTo>
                  <a:pt x="2099" y="35"/>
                </a:lnTo>
                <a:lnTo>
                  <a:pt x="2112" y="28"/>
                </a:lnTo>
                <a:lnTo>
                  <a:pt x="2126" y="23"/>
                </a:lnTo>
                <a:lnTo>
                  <a:pt x="2141" y="19"/>
                </a:lnTo>
                <a:lnTo>
                  <a:pt x="2142" y="19"/>
                </a:lnTo>
                <a:lnTo>
                  <a:pt x="2143" y="19"/>
                </a:lnTo>
                <a:lnTo>
                  <a:pt x="2161" y="15"/>
                </a:lnTo>
                <a:lnTo>
                  <a:pt x="2167" y="14"/>
                </a:lnTo>
                <a:lnTo>
                  <a:pt x="2178" y="12"/>
                </a:lnTo>
                <a:lnTo>
                  <a:pt x="2194" y="10"/>
                </a:lnTo>
                <a:lnTo>
                  <a:pt x="2227" y="6"/>
                </a:lnTo>
                <a:lnTo>
                  <a:pt x="2259" y="3"/>
                </a:lnTo>
                <a:lnTo>
                  <a:pt x="2293" y="1"/>
                </a:lnTo>
                <a:lnTo>
                  <a:pt x="2325" y="0"/>
                </a:lnTo>
                <a:lnTo>
                  <a:pt x="2325" y="0"/>
                </a:lnTo>
                <a:lnTo>
                  <a:pt x="2325" y="1"/>
                </a:lnTo>
                <a:lnTo>
                  <a:pt x="2348" y="1"/>
                </a:lnTo>
                <a:lnTo>
                  <a:pt x="2371" y="2"/>
                </a:lnTo>
                <a:lnTo>
                  <a:pt x="2394" y="3"/>
                </a:lnTo>
                <a:lnTo>
                  <a:pt x="2418" y="5"/>
                </a:lnTo>
                <a:lnTo>
                  <a:pt x="2441" y="8"/>
                </a:lnTo>
                <a:lnTo>
                  <a:pt x="2463" y="11"/>
                </a:lnTo>
                <a:lnTo>
                  <a:pt x="2485" y="15"/>
                </a:lnTo>
                <a:lnTo>
                  <a:pt x="2507" y="19"/>
                </a:lnTo>
                <a:lnTo>
                  <a:pt x="2530" y="24"/>
                </a:lnTo>
                <a:lnTo>
                  <a:pt x="2552" y="29"/>
                </a:lnTo>
                <a:lnTo>
                  <a:pt x="2574" y="35"/>
                </a:lnTo>
                <a:lnTo>
                  <a:pt x="2595" y="41"/>
                </a:lnTo>
                <a:lnTo>
                  <a:pt x="2616" y="48"/>
                </a:lnTo>
                <a:lnTo>
                  <a:pt x="2638" y="55"/>
                </a:lnTo>
                <a:lnTo>
                  <a:pt x="2658" y="63"/>
                </a:lnTo>
                <a:lnTo>
                  <a:pt x="2679" y="72"/>
                </a:lnTo>
                <a:lnTo>
                  <a:pt x="2699" y="80"/>
                </a:lnTo>
                <a:lnTo>
                  <a:pt x="2719" y="90"/>
                </a:lnTo>
                <a:lnTo>
                  <a:pt x="2739" y="99"/>
                </a:lnTo>
                <a:lnTo>
                  <a:pt x="2758" y="109"/>
                </a:lnTo>
                <a:lnTo>
                  <a:pt x="2777" y="121"/>
                </a:lnTo>
                <a:lnTo>
                  <a:pt x="2796" y="132"/>
                </a:lnTo>
                <a:lnTo>
                  <a:pt x="2815" y="144"/>
                </a:lnTo>
                <a:lnTo>
                  <a:pt x="2833" y="155"/>
                </a:lnTo>
                <a:lnTo>
                  <a:pt x="2852" y="168"/>
                </a:lnTo>
                <a:lnTo>
                  <a:pt x="2869" y="181"/>
                </a:lnTo>
                <a:lnTo>
                  <a:pt x="2886" y="194"/>
                </a:lnTo>
                <a:lnTo>
                  <a:pt x="2903" y="207"/>
                </a:lnTo>
                <a:lnTo>
                  <a:pt x="2920" y="221"/>
                </a:lnTo>
                <a:lnTo>
                  <a:pt x="2936" y="236"/>
                </a:lnTo>
                <a:lnTo>
                  <a:pt x="2951" y="250"/>
                </a:lnTo>
                <a:lnTo>
                  <a:pt x="2968" y="266"/>
                </a:lnTo>
                <a:lnTo>
                  <a:pt x="2983" y="282"/>
                </a:lnTo>
                <a:lnTo>
                  <a:pt x="2998" y="298"/>
                </a:lnTo>
                <a:lnTo>
                  <a:pt x="3012" y="314"/>
                </a:lnTo>
                <a:lnTo>
                  <a:pt x="3026" y="330"/>
                </a:lnTo>
                <a:lnTo>
                  <a:pt x="3039" y="347"/>
                </a:lnTo>
                <a:lnTo>
                  <a:pt x="3053" y="364"/>
                </a:lnTo>
                <a:lnTo>
                  <a:pt x="3065" y="382"/>
                </a:lnTo>
                <a:lnTo>
                  <a:pt x="3079" y="400"/>
                </a:lnTo>
                <a:lnTo>
                  <a:pt x="3091" y="419"/>
                </a:lnTo>
                <a:lnTo>
                  <a:pt x="3102" y="437"/>
                </a:lnTo>
                <a:lnTo>
                  <a:pt x="3113" y="456"/>
                </a:lnTo>
                <a:lnTo>
                  <a:pt x="3124" y="475"/>
                </a:lnTo>
                <a:lnTo>
                  <a:pt x="3134" y="494"/>
                </a:lnTo>
                <a:lnTo>
                  <a:pt x="3144" y="514"/>
                </a:lnTo>
                <a:lnTo>
                  <a:pt x="3153" y="533"/>
                </a:lnTo>
                <a:lnTo>
                  <a:pt x="3162" y="554"/>
                </a:lnTo>
                <a:lnTo>
                  <a:pt x="3170" y="575"/>
                </a:lnTo>
                <a:lnTo>
                  <a:pt x="3179" y="595"/>
                </a:lnTo>
                <a:lnTo>
                  <a:pt x="3186" y="616"/>
                </a:lnTo>
                <a:lnTo>
                  <a:pt x="3193" y="637"/>
                </a:lnTo>
                <a:lnTo>
                  <a:pt x="3199" y="658"/>
                </a:lnTo>
                <a:lnTo>
                  <a:pt x="3205" y="681"/>
                </a:lnTo>
                <a:lnTo>
                  <a:pt x="3210" y="703"/>
                </a:lnTo>
                <a:lnTo>
                  <a:pt x="3215" y="725"/>
                </a:lnTo>
                <a:lnTo>
                  <a:pt x="3219" y="747"/>
                </a:lnTo>
                <a:lnTo>
                  <a:pt x="3223" y="769"/>
                </a:lnTo>
                <a:lnTo>
                  <a:pt x="3226" y="791"/>
                </a:lnTo>
                <a:lnTo>
                  <a:pt x="3229" y="815"/>
                </a:lnTo>
                <a:lnTo>
                  <a:pt x="3231" y="838"/>
                </a:lnTo>
                <a:lnTo>
                  <a:pt x="3232" y="861"/>
                </a:lnTo>
                <a:lnTo>
                  <a:pt x="3233" y="884"/>
                </a:lnTo>
                <a:lnTo>
                  <a:pt x="3233" y="907"/>
                </a:lnTo>
                <a:lnTo>
                  <a:pt x="3234" y="907"/>
                </a:lnTo>
                <a:lnTo>
                  <a:pt x="3234" y="908"/>
                </a:lnTo>
                <a:lnTo>
                  <a:pt x="3234" y="908"/>
                </a:lnTo>
                <a:lnTo>
                  <a:pt x="3233" y="908"/>
                </a:lnTo>
                <a:lnTo>
                  <a:pt x="3233" y="936"/>
                </a:lnTo>
                <a:lnTo>
                  <a:pt x="3232" y="963"/>
                </a:lnTo>
                <a:lnTo>
                  <a:pt x="3230" y="988"/>
                </a:lnTo>
                <a:lnTo>
                  <a:pt x="3228" y="1012"/>
                </a:lnTo>
                <a:lnTo>
                  <a:pt x="3228" y="1013"/>
                </a:lnTo>
                <a:lnTo>
                  <a:pt x="3226" y="1027"/>
                </a:lnTo>
                <a:lnTo>
                  <a:pt x="3225" y="1029"/>
                </a:lnTo>
                <a:lnTo>
                  <a:pt x="3222" y="1050"/>
                </a:lnTo>
                <a:lnTo>
                  <a:pt x="3219" y="1072"/>
                </a:lnTo>
                <a:lnTo>
                  <a:pt x="3215" y="1092"/>
                </a:lnTo>
                <a:lnTo>
                  <a:pt x="3210" y="1114"/>
                </a:lnTo>
                <a:lnTo>
                  <a:pt x="3206" y="1128"/>
                </a:lnTo>
                <a:lnTo>
                  <a:pt x="3201" y="1142"/>
                </a:lnTo>
                <a:lnTo>
                  <a:pt x="3194" y="1155"/>
                </a:lnTo>
                <a:lnTo>
                  <a:pt x="3186" y="1168"/>
                </a:lnTo>
                <a:lnTo>
                  <a:pt x="3176" y="1179"/>
                </a:lnTo>
                <a:lnTo>
                  <a:pt x="3166" y="1189"/>
                </a:lnTo>
                <a:lnTo>
                  <a:pt x="3155" y="1198"/>
                </a:lnTo>
                <a:lnTo>
                  <a:pt x="3143" y="1206"/>
                </a:lnTo>
                <a:lnTo>
                  <a:pt x="3131" y="1213"/>
                </a:lnTo>
                <a:lnTo>
                  <a:pt x="3118" y="1219"/>
                </a:lnTo>
                <a:lnTo>
                  <a:pt x="3104" y="1224"/>
                </a:lnTo>
                <a:lnTo>
                  <a:pt x="3090" y="1227"/>
                </a:lnTo>
                <a:lnTo>
                  <a:pt x="3076" y="1229"/>
                </a:lnTo>
                <a:lnTo>
                  <a:pt x="3060" y="1229"/>
                </a:lnTo>
                <a:lnTo>
                  <a:pt x="3045" y="1228"/>
                </a:lnTo>
                <a:lnTo>
                  <a:pt x="3030" y="1225"/>
                </a:lnTo>
                <a:lnTo>
                  <a:pt x="3016" y="1221"/>
                </a:lnTo>
                <a:lnTo>
                  <a:pt x="3002" y="1216"/>
                </a:lnTo>
                <a:lnTo>
                  <a:pt x="2989" y="1209"/>
                </a:lnTo>
                <a:lnTo>
                  <a:pt x="2977" y="1201"/>
                </a:lnTo>
                <a:lnTo>
                  <a:pt x="2965" y="1192"/>
                </a:lnTo>
                <a:lnTo>
                  <a:pt x="2954" y="1182"/>
                </a:lnTo>
                <a:lnTo>
                  <a:pt x="2945" y="1171"/>
                </a:lnTo>
                <a:lnTo>
                  <a:pt x="2937" y="1160"/>
                </a:lnTo>
                <a:lnTo>
                  <a:pt x="2930" y="1147"/>
                </a:lnTo>
                <a:lnTo>
                  <a:pt x="2924" y="1134"/>
                </a:lnTo>
                <a:lnTo>
                  <a:pt x="2919" y="1121"/>
                </a:lnTo>
                <a:lnTo>
                  <a:pt x="2916" y="1107"/>
                </a:lnTo>
                <a:lnTo>
                  <a:pt x="2914" y="1091"/>
                </a:lnTo>
                <a:lnTo>
                  <a:pt x="2914" y="1076"/>
                </a:lnTo>
                <a:lnTo>
                  <a:pt x="2915" y="1062"/>
                </a:lnTo>
                <a:lnTo>
                  <a:pt x="2918" y="1047"/>
                </a:lnTo>
                <a:lnTo>
                  <a:pt x="2921" y="1032"/>
                </a:lnTo>
                <a:lnTo>
                  <a:pt x="2924" y="1018"/>
                </a:lnTo>
                <a:lnTo>
                  <a:pt x="2926" y="1005"/>
                </a:lnTo>
                <a:lnTo>
                  <a:pt x="2928" y="991"/>
                </a:lnTo>
                <a:lnTo>
                  <a:pt x="2928" y="991"/>
                </a:lnTo>
                <a:lnTo>
                  <a:pt x="2930" y="977"/>
                </a:lnTo>
                <a:lnTo>
                  <a:pt x="2930" y="977"/>
                </a:lnTo>
                <a:lnTo>
                  <a:pt x="2932" y="959"/>
                </a:lnTo>
                <a:lnTo>
                  <a:pt x="2933" y="941"/>
                </a:lnTo>
                <a:lnTo>
                  <a:pt x="2934" y="924"/>
                </a:lnTo>
                <a:lnTo>
                  <a:pt x="2934" y="908"/>
                </a:lnTo>
                <a:lnTo>
                  <a:pt x="2933" y="908"/>
                </a:lnTo>
                <a:lnTo>
                  <a:pt x="2933" y="908"/>
                </a:lnTo>
                <a:lnTo>
                  <a:pt x="2933" y="907"/>
                </a:lnTo>
                <a:lnTo>
                  <a:pt x="2934" y="907"/>
                </a:lnTo>
                <a:lnTo>
                  <a:pt x="2933" y="876"/>
                </a:lnTo>
                <a:lnTo>
                  <a:pt x="2931" y="846"/>
                </a:lnTo>
                <a:lnTo>
                  <a:pt x="2927" y="816"/>
                </a:lnTo>
                <a:lnTo>
                  <a:pt x="2922" y="785"/>
                </a:lnTo>
                <a:lnTo>
                  <a:pt x="2915" y="756"/>
                </a:lnTo>
                <a:lnTo>
                  <a:pt x="2907" y="727"/>
                </a:lnTo>
                <a:lnTo>
                  <a:pt x="2897" y="699"/>
                </a:lnTo>
                <a:lnTo>
                  <a:pt x="2886" y="671"/>
                </a:lnTo>
                <a:lnTo>
                  <a:pt x="2874" y="644"/>
                </a:lnTo>
                <a:lnTo>
                  <a:pt x="2861" y="618"/>
                </a:lnTo>
                <a:lnTo>
                  <a:pt x="2846" y="593"/>
                </a:lnTo>
                <a:lnTo>
                  <a:pt x="2830" y="568"/>
                </a:lnTo>
                <a:lnTo>
                  <a:pt x="2813" y="544"/>
                </a:lnTo>
                <a:lnTo>
                  <a:pt x="2795" y="521"/>
                </a:lnTo>
                <a:lnTo>
                  <a:pt x="2776" y="499"/>
                </a:lnTo>
                <a:lnTo>
                  <a:pt x="2756" y="478"/>
                </a:lnTo>
                <a:lnTo>
                  <a:pt x="2735" y="458"/>
                </a:lnTo>
                <a:lnTo>
                  <a:pt x="2712" y="439"/>
                </a:lnTo>
                <a:lnTo>
                  <a:pt x="2689" y="421"/>
                </a:lnTo>
                <a:lnTo>
                  <a:pt x="2665" y="404"/>
                </a:lnTo>
                <a:lnTo>
                  <a:pt x="2640" y="387"/>
                </a:lnTo>
                <a:lnTo>
                  <a:pt x="2614" y="372"/>
                </a:lnTo>
                <a:lnTo>
                  <a:pt x="2588" y="359"/>
                </a:lnTo>
                <a:lnTo>
                  <a:pt x="2561" y="347"/>
                </a:lnTo>
                <a:lnTo>
                  <a:pt x="2534" y="336"/>
                </a:lnTo>
                <a:lnTo>
                  <a:pt x="2505" y="326"/>
                </a:lnTo>
                <a:lnTo>
                  <a:pt x="2476" y="318"/>
                </a:lnTo>
                <a:lnTo>
                  <a:pt x="2447" y="311"/>
                </a:lnTo>
                <a:lnTo>
                  <a:pt x="2417" y="306"/>
                </a:lnTo>
                <a:lnTo>
                  <a:pt x="2386" y="302"/>
                </a:lnTo>
                <a:lnTo>
                  <a:pt x="2356" y="300"/>
                </a:lnTo>
                <a:lnTo>
                  <a:pt x="2325" y="299"/>
                </a:lnTo>
                <a:lnTo>
                  <a:pt x="2325" y="300"/>
                </a:lnTo>
                <a:lnTo>
                  <a:pt x="2325" y="300"/>
                </a:lnTo>
                <a:lnTo>
                  <a:pt x="2302" y="300"/>
                </a:lnTo>
                <a:lnTo>
                  <a:pt x="2279" y="301"/>
                </a:lnTo>
                <a:lnTo>
                  <a:pt x="2257" y="303"/>
                </a:lnTo>
                <a:lnTo>
                  <a:pt x="2236" y="306"/>
                </a:lnTo>
                <a:lnTo>
                  <a:pt x="2219" y="309"/>
                </a:lnTo>
                <a:lnTo>
                  <a:pt x="2207" y="311"/>
                </a:lnTo>
                <a:lnTo>
                  <a:pt x="2203" y="311"/>
                </a:lnTo>
                <a:lnTo>
                  <a:pt x="2203" y="311"/>
                </a:lnTo>
                <a:lnTo>
                  <a:pt x="2202" y="312"/>
                </a:lnTo>
                <a:close/>
                <a:moveTo>
                  <a:pt x="1230" y="1154"/>
                </a:moveTo>
                <a:lnTo>
                  <a:pt x="1278" y="1152"/>
                </a:lnTo>
                <a:lnTo>
                  <a:pt x="1327" y="1151"/>
                </a:lnTo>
                <a:lnTo>
                  <a:pt x="1374" y="1151"/>
                </a:lnTo>
                <a:lnTo>
                  <a:pt x="1421" y="1153"/>
                </a:lnTo>
                <a:lnTo>
                  <a:pt x="1467" y="1157"/>
                </a:lnTo>
                <a:lnTo>
                  <a:pt x="1513" y="1162"/>
                </a:lnTo>
                <a:lnTo>
                  <a:pt x="1557" y="1168"/>
                </a:lnTo>
                <a:lnTo>
                  <a:pt x="1601" y="1176"/>
                </a:lnTo>
                <a:lnTo>
                  <a:pt x="1644" y="1185"/>
                </a:lnTo>
                <a:lnTo>
                  <a:pt x="1685" y="1195"/>
                </a:lnTo>
                <a:lnTo>
                  <a:pt x="1726" y="1207"/>
                </a:lnTo>
                <a:lnTo>
                  <a:pt x="1766" y="1220"/>
                </a:lnTo>
                <a:lnTo>
                  <a:pt x="1804" y="1234"/>
                </a:lnTo>
                <a:lnTo>
                  <a:pt x="1841" y="1250"/>
                </a:lnTo>
                <a:lnTo>
                  <a:pt x="1877" y="1266"/>
                </a:lnTo>
                <a:lnTo>
                  <a:pt x="1910" y="1284"/>
                </a:lnTo>
                <a:lnTo>
                  <a:pt x="1943" y="1302"/>
                </a:lnTo>
                <a:lnTo>
                  <a:pt x="1975" y="1322"/>
                </a:lnTo>
                <a:lnTo>
                  <a:pt x="2004" y="1342"/>
                </a:lnTo>
                <a:lnTo>
                  <a:pt x="2032" y="1364"/>
                </a:lnTo>
                <a:lnTo>
                  <a:pt x="2058" y="1387"/>
                </a:lnTo>
                <a:lnTo>
                  <a:pt x="2083" y="1411"/>
                </a:lnTo>
                <a:lnTo>
                  <a:pt x="2106" y="1435"/>
                </a:lnTo>
                <a:lnTo>
                  <a:pt x="2126" y="1460"/>
                </a:lnTo>
                <a:lnTo>
                  <a:pt x="2145" y="1486"/>
                </a:lnTo>
                <a:lnTo>
                  <a:pt x="2162" y="1512"/>
                </a:lnTo>
                <a:lnTo>
                  <a:pt x="2177" y="1541"/>
                </a:lnTo>
                <a:lnTo>
                  <a:pt x="2190" y="1569"/>
                </a:lnTo>
                <a:lnTo>
                  <a:pt x="2200" y="1597"/>
                </a:lnTo>
                <a:lnTo>
                  <a:pt x="2208" y="1627"/>
                </a:lnTo>
                <a:lnTo>
                  <a:pt x="2214" y="1658"/>
                </a:lnTo>
                <a:lnTo>
                  <a:pt x="2217" y="1688"/>
                </a:lnTo>
                <a:lnTo>
                  <a:pt x="2218" y="1719"/>
                </a:lnTo>
                <a:lnTo>
                  <a:pt x="2216" y="1749"/>
                </a:lnTo>
                <a:lnTo>
                  <a:pt x="2212" y="1779"/>
                </a:lnTo>
                <a:lnTo>
                  <a:pt x="2206" y="1810"/>
                </a:lnTo>
                <a:lnTo>
                  <a:pt x="2197" y="1840"/>
                </a:lnTo>
                <a:lnTo>
                  <a:pt x="2187" y="1869"/>
                </a:lnTo>
                <a:lnTo>
                  <a:pt x="2173" y="1897"/>
                </a:lnTo>
                <a:lnTo>
                  <a:pt x="2158" y="1925"/>
                </a:lnTo>
                <a:lnTo>
                  <a:pt x="2141" y="1954"/>
                </a:lnTo>
                <a:lnTo>
                  <a:pt x="2122" y="1981"/>
                </a:lnTo>
                <a:lnTo>
                  <a:pt x="2101" y="2007"/>
                </a:lnTo>
                <a:lnTo>
                  <a:pt x="2079" y="2033"/>
                </a:lnTo>
                <a:lnTo>
                  <a:pt x="2053" y="2058"/>
                </a:lnTo>
                <a:lnTo>
                  <a:pt x="2027" y="2084"/>
                </a:lnTo>
                <a:lnTo>
                  <a:pt x="1999" y="2107"/>
                </a:lnTo>
                <a:lnTo>
                  <a:pt x="1969" y="2130"/>
                </a:lnTo>
                <a:lnTo>
                  <a:pt x="1937" y="2152"/>
                </a:lnTo>
                <a:lnTo>
                  <a:pt x="1904" y="2173"/>
                </a:lnTo>
                <a:lnTo>
                  <a:pt x="1870" y="2193"/>
                </a:lnTo>
                <a:lnTo>
                  <a:pt x="1833" y="2212"/>
                </a:lnTo>
                <a:lnTo>
                  <a:pt x="1796" y="2231"/>
                </a:lnTo>
                <a:lnTo>
                  <a:pt x="1758" y="2248"/>
                </a:lnTo>
                <a:lnTo>
                  <a:pt x="1718" y="2264"/>
                </a:lnTo>
                <a:lnTo>
                  <a:pt x="1677" y="2279"/>
                </a:lnTo>
                <a:lnTo>
                  <a:pt x="1635" y="2292"/>
                </a:lnTo>
                <a:lnTo>
                  <a:pt x="1591" y="2305"/>
                </a:lnTo>
                <a:lnTo>
                  <a:pt x="1547" y="2316"/>
                </a:lnTo>
                <a:lnTo>
                  <a:pt x="1501" y="2325"/>
                </a:lnTo>
                <a:lnTo>
                  <a:pt x="1455" y="2334"/>
                </a:lnTo>
                <a:lnTo>
                  <a:pt x="1409" y="2341"/>
                </a:lnTo>
                <a:lnTo>
                  <a:pt x="1360" y="2346"/>
                </a:lnTo>
                <a:lnTo>
                  <a:pt x="1312" y="2350"/>
                </a:lnTo>
                <a:lnTo>
                  <a:pt x="1263" y="2353"/>
                </a:lnTo>
                <a:lnTo>
                  <a:pt x="1215" y="2354"/>
                </a:lnTo>
                <a:lnTo>
                  <a:pt x="1167" y="2353"/>
                </a:lnTo>
                <a:lnTo>
                  <a:pt x="1120" y="2351"/>
                </a:lnTo>
                <a:lnTo>
                  <a:pt x="1075" y="2348"/>
                </a:lnTo>
                <a:lnTo>
                  <a:pt x="1029" y="2343"/>
                </a:lnTo>
                <a:lnTo>
                  <a:pt x="984" y="2337"/>
                </a:lnTo>
                <a:lnTo>
                  <a:pt x="940" y="2329"/>
                </a:lnTo>
                <a:lnTo>
                  <a:pt x="898" y="2320"/>
                </a:lnTo>
                <a:lnTo>
                  <a:pt x="856" y="2309"/>
                </a:lnTo>
                <a:lnTo>
                  <a:pt x="815" y="2298"/>
                </a:lnTo>
                <a:lnTo>
                  <a:pt x="776" y="2285"/>
                </a:lnTo>
                <a:lnTo>
                  <a:pt x="738" y="2271"/>
                </a:lnTo>
                <a:lnTo>
                  <a:pt x="701" y="2256"/>
                </a:lnTo>
                <a:lnTo>
                  <a:pt x="665" y="2239"/>
                </a:lnTo>
                <a:lnTo>
                  <a:pt x="631" y="2222"/>
                </a:lnTo>
                <a:lnTo>
                  <a:pt x="598" y="2202"/>
                </a:lnTo>
                <a:lnTo>
                  <a:pt x="567" y="2183"/>
                </a:lnTo>
                <a:lnTo>
                  <a:pt x="538" y="2162"/>
                </a:lnTo>
                <a:lnTo>
                  <a:pt x="510" y="2141"/>
                </a:lnTo>
                <a:lnTo>
                  <a:pt x="483" y="2118"/>
                </a:lnTo>
                <a:lnTo>
                  <a:pt x="459" y="2095"/>
                </a:lnTo>
                <a:lnTo>
                  <a:pt x="436" y="2070"/>
                </a:lnTo>
                <a:lnTo>
                  <a:pt x="416" y="2045"/>
                </a:lnTo>
                <a:lnTo>
                  <a:pt x="397" y="2019"/>
                </a:lnTo>
                <a:lnTo>
                  <a:pt x="379" y="1992"/>
                </a:lnTo>
                <a:lnTo>
                  <a:pt x="365" y="1965"/>
                </a:lnTo>
                <a:lnTo>
                  <a:pt x="352" y="1937"/>
                </a:lnTo>
                <a:lnTo>
                  <a:pt x="342" y="1907"/>
                </a:lnTo>
                <a:lnTo>
                  <a:pt x="334" y="1878"/>
                </a:lnTo>
                <a:lnTo>
                  <a:pt x="328" y="1848"/>
                </a:lnTo>
                <a:lnTo>
                  <a:pt x="325" y="1818"/>
                </a:lnTo>
                <a:lnTo>
                  <a:pt x="324" y="1786"/>
                </a:lnTo>
                <a:lnTo>
                  <a:pt x="326" y="1756"/>
                </a:lnTo>
                <a:lnTo>
                  <a:pt x="330" y="1725"/>
                </a:lnTo>
                <a:lnTo>
                  <a:pt x="336" y="1696"/>
                </a:lnTo>
                <a:lnTo>
                  <a:pt x="344" y="1666"/>
                </a:lnTo>
                <a:lnTo>
                  <a:pt x="355" y="1636"/>
                </a:lnTo>
                <a:lnTo>
                  <a:pt x="368" y="1607"/>
                </a:lnTo>
                <a:lnTo>
                  <a:pt x="383" y="1579"/>
                </a:lnTo>
                <a:lnTo>
                  <a:pt x="401" y="1552"/>
                </a:lnTo>
                <a:lnTo>
                  <a:pt x="420" y="1525"/>
                </a:lnTo>
                <a:lnTo>
                  <a:pt x="441" y="1497"/>
                </a:lnTo>
                <a:lnTo>
                  <a:pt x="463" y="1472"/>
                </a:lnTo>
                <a:lnTo>
                  <a:pt x="488" y="1446"/>
                </a:lnTo>
                <a:lnTo>
                  <a:pt x="515" y="1422"/>
                </a:lnTo>
                <a:lnTo>
                  <a:pt x="543" y="1399"/>
                </a:lnTo>
                <a:lnTo>
                  <a:pt x="573" y="1376"/>
                </a:lnTo>
                <a:lnTo>
                  <a:pt x="604" y="1353"/>
                </a:lnTo>
                <a:lnTo>
                  <a:pt x="638" y="1332"/>
                </a:lnTo>
                <a:lnTo>
                  <a:pt x="672" y="1312"/>
                </a:lnTo>
                <a:lnTo>
                  <a:pt x="708" y="1293"/>
                </a:lnTo>
                <a:lnTo>
                  <a:pt x="746" y="1275"/>
                </a:lnTo>
                <a:lnTo>
                  <a:pt x="784" y="1258"/>
                </a:lnTo>
                <a:lnTo>
                  <a:pt x="823" y="1242"/>
                </a:lnTo>
                <a:lnTo>
                  <a:pt x="865" y="1226"/>
                </a:lnTo>
                <a:lnTo>
                  <a:pt x="907" y="1212"/>
                </a:lnTo>
                <a:lnTo>
                  <a:pt x="951" y="1200"/>
                </a:lnTo>
                <a:lnTo>
                  <a:pt x="995" y="1189"/>
                </a:lnTo>
                <a:lnTo>
                  <a:pt x="1040" y="1179"/>
                </a:lnTo>
                <a:lnTo>
                  <a:pt x="1086" y="1171"/>
                </a:lnTo>
                <a:lnTo>
                  <a:pt x="1133" y="1164"/>
                </a:lnTo>
                <a:lnTo>
                  <a:pt x="1182" y="1158"/>
                </a:lnTo>
                <a:lnTo>
                  <a:pt x="1230" y="1154"/>
                </a:lnTo>
                <a:close/>
                <a:moveTo>
                  <a:pt x="1306" y="1702"/>
                </a:moveTo>
                <a:lnTo>
                  <a:pt x="1312" y="1703"/>
                </a:lnTo>
                <a:lnTo>
                  <a:pt x="1317" y="1704"/>
                </a:lnTo>
                <a:lnTo>
                  <a:pt x="1323" y="1705"/>
                </a:lnTo>
                <a:lnTo>
                  <a:pt x="1328" y="1707"/>
                </a:lnTo>
                <a:lnTo>
                  <a:pt x="1333" y="1709"/>
                </a:lnTo>
                <a:lnTo>
                  <a:pt x="1338" y="1712"/>
                </a:lnTo>
                <a:lnTo>
                  <a:pt x="1342" y="1716"/>
                </a:lnTo>
                <a:lnTo>
                  <a:pt x="1347" y="1719"/>
                </a:lnTo>
                <a:lnTo>
                  <a:pt x="1350" y="1723"/>
                </a:lnTo>
                <a:lnTo>
                  <a:pt x="1354" y="1728"/>
                </a:lnTo>
                <a:lnTo>
                  <a:pt x="1356" y="1733"/>
                </a:lnTo>
                <a:lnTo>
                  <a:pt x="1359" y="1738"/>
                </a:lnTo>
                <a:lnTo>
                  <a:pt x="1361" y="1743"/>
                </a:lnTo>
                <a:lnTo>
                  <a:pt x="1362" y="1748"/>
                </a:lnTo>
                <a:lnTo>
                  <a:pt x="1363" y="1754"/>
                </a:lnTo>
                <a:lnTo>
                  <a:pt x="1363" y="1760"/>
                </a:lnTo>
                <a:lnTo>
                  <a:pt x="1363" y="1766"/>
                </a:lnTo>
                <a:lnTo>
                  <a:pt x="1362" y="1771"/>
                </a:lnTo>
                <a:lnTo>
                  <a:pt x="1361" y="1777"/>
                </a:lnTo>
                <a:lnTo>
                  <a:pt x="1359" y="1782"/>
                </a:lnTo>
                <a:lnTo>
                  <a:pt x="1356" y="1787"/>
                </a:lnTo>
                <a:lnTo>
                  <a:pt x="1354" y="1792"/>
                </a:lnTo>
                <a:lnTo>
                  <a:pt x="1350" y="1797"/>
                </a:lnTo>
                <a:lnTo>
                  <a:pt x="1347" y="1801"/>
                </a:lnTo>
                <a:lnTo>
                  <a:pt x="1342" y="1805"/>
                </a:lnTo>
                <a:lnTo>
                  <a:pt x="1338" y="1808"/>
                </a:lnTo>
                <a:lnTo>
                  <a:pt x="1333" y="1811"/>
                </a:lnTo>
                <a:lnTo>
                  <a:pt x="1328" y="1814"/>
                </a:lnTo>
                <a:lnTo>
                  <a:pt x="1323" y="1816"/>
                </a:lnTo>
                <a:lnTo>
                  <a:pt x="1317" y="1817"/>
                </a:lnTo>
                <a:lnTo>
                  <a:pt x="1312" y="1818"/>
                </a:lnTo>
                <a:lnTo>
                  <a:pt x="1306" y="1818"/>
                </a:lnTo>
                <a:lnTo>
                  <a:pt x="1300" y="1818"/>
                </a:lnTo>
                <a:lnTo>
                  <a:pt x="1294" y="1817"/>
                </a:lnTo>
                <a:lnTo>
                  <a:pt x="1289" y="1816"/>
                </a:lnTo>
                <a:lnTo>
                  <a:pt x="1284" y="1814"/>
                </a:lnTo>
                <a:lnTo>
                  <a:pt x="1278" y="1811"/>
                </a:lnTo>
                <a:lnTo>
                  <a:pt x="1273" y="1808"/>
                </a:lnTo>
                <a:lnTo>
                  <a:pt x="1268" y="1805"/>
                </a:lnTo>
                <a:lnTo>
                  <a:pt x="1264" y="1801"/>
                </a:lnTo>
                <a:lnTo>
                  <a:pt x="1261" y="1797"/>
                </a:lnTo>
                <a:lnTo>
                  <a:pt x="1257" y="1792"/>
                </a:lnTo>
                <a:lnTo>
                  <a:pt x="1254" y="1787"/>
                </a:lnTo>
                <a:lnTo>
                  <a:pt x="1252" y="1782"/>
                </a:lnTo>
                <a:lnTo>
                  <a:pt x="1250" y="1777"/>
                </a:lnTo>
                <a:lnTo>
                  <a:pt x="1249" y="1771"/>
                </a:lnTo>
                <a:lnTo>
                  <a:pt x="1248" y="1766"/>
                </a:lnTo>
                <a:lnTo>
                  <a:pt x="1248" y="1760"/>
                </a:lnTo>
                <a:lnTo>
                  <a:pt x="1248" y="1754"/>
                </a:lnTo>
                <a:lnTo>
                  <a:pt x="1249" y="1748"/>
                </a:lnTo>
                <a:lnTo>
                  <a:pt x="1250" y="1743"/>
                </a:lnTo>
                <a:lnTo>
                  <a:pt x="1252" y="1738"/>
                </a:lnTo>
                <a:lnTo>
                  <a:pt x="1254" y="1733"/>
                </a:lnTo>
                <a:lnTo>
                  <a:pt x="1257" y="1728"/>
                </a:lnTo>
                <a:lnTo>
                  <a:pt x="1261" y="1723"/>
                </a:lnTo>
                <a:lnTo>
                  <a:pt x="1264" y="1719"/>
                </a:lnTo>
                <a:lnTo>
                  <a:pt x="1268" y="1716"/>
                </a:lnTo>
                <a:lnTo>
                  <a:pt x="1273" y="1712"/>
                </a:lnTo>
                <a:lnTo>
                  <a:pt x="1278" y="1709"/>
                </a:lnTo>
                <a:lnTo>
                  <a:pt x="1284" y="1707"/>
                </a:lnTo>
                <a:lnTo>
                  <a:pt x="1289" y="1705"/>
                </a:lnTo>
                <a:lnTo>
                  <a:pt x="1294" y="1704"/>
                </a:lnTo>
                <a:lnTo>
                  <a:pt x="1300" y="1703"/>
                </a:lnTo>
                <a:lnTo>
                  <a:pt x="1306" y="1702"/>
                </a:lnTo>
                <a:close/>
                <a:moveTo>
                  <a:pt x="1044" y="1767"/>
                </a:moveTo>
                <a:lnTo>
                  <a:pt x="1060" y="1768"/>
                </a:lnTo>
                <a:lnTo>
                  <a:pt x="1075" y="1770"/>
                </a:lnTo>
                <a:lnTo>
                  <a:pt x="1089" y="1774"/>
                </a:lnTo>
                <a:lnTo>
                  <a:pt x="1102" y="1778"/>
                </a:lnTo>
                <a:lnTo>
                  <a:pt x="1115" y="1785"/>
                </a:lnTo>
                <a:lnTo>
                  <a:pt x="1127" y="1792"/>
                </a:lnTo>
                <a:lnTo>
                  <a:pt x="1139" y="1801"/>
                </a:lnTo>
                <a:lnTo>
                  <a:pt x="1149" y="1811"/>
                </a:lnTo>
                <a:lnTo>
                  <a:pt x="1158" y="1821"/>
                </a:lnTo>
                <a:lnTo>
                  <a:pt x="1167" y="1833"/>
                </a:lnTo>
                <a:lnTo>
                  <a:pt x="1175" y="1845"/>
                </a:lnTo>
                <a:lnTo>
                  <a:pt x="1181" y="1858"/>
                </a:lnTo>
                <a:lnTo>
                  <a:pt x="1186" y="1871"/>
                </a:lnTo>
                <a:lnTo>
                  <a:pt x="1190" y="1885"/>
                </a:lnTo>
                <a:lnTo>
                  <a:pt x="1192" y="1900"/>
                </a:lnTo>
                <a:lnTo>
                  <a:pt x="1193" y="1915"/>
                </a:lnTo>
                <a:lnTo>
                  <a:pt x="1192" y="1930"/>
                </a:lnTo>
                <a:lnTo>
                  <a:pt x="1190" y="1945"/>
                </a:lnTo>
                <a:lnTo>
                  <a:pt x="1186" y="1959"/>
                </a:lnTo>
                <a:lnTo>
                  <a:pt x="1181" y="1973"/>
                </a:lnTo>
                <a:lnTo>
                  <a:pt x="1175" y="1986"/>
                </a:lnTo>
                <a:lnTo>
                  <a:pt x="1167" y="1998"/>
                </a:lnTo>
                <a:lnTo>
                  <a:pt x="1158" y="2009"/>
                </a:lnTo>
                <a:lnTo>
                  <a:pt x="1149" y="2019"/>
                </a:lnTo>
                <a:lnTo>
                  <a:pt x="1139" y="2029"/>
                </a:lnTo>
                <a:lnTo>
                  <a:pt x="1127" y="2037"/>
                </a:lnTo>
                <a:lnTo>
                  <a:pt x="1115" y="2045"/>
                </a:lnTo>
                <a:lnTo>
                  <a:pt x="1102" y="2051"/>
                </a:lnTo>
                <a:lnTo>
                  <a:pt x="1089" y="2056"/>
                </a:lnTo>
                <a:lnTo>
                  <a:pt x="1075" y="2059"/>
                </a:lnTo>
                <a:lnTo>
                  <a:pt x="1060" y="2062"/>
                </a:lnTo>
                <a:lnTo>
                  <a:pt x="1044" y="2062"/>
                </a:lnTo>
                <a:lnTo>
                  <a:pt x="1029" y="2062"/>
                </a:lnTo>
                <a:lnTo>
                  <a:pt x="1015" y="2059"/>
                </a:lnTo>
                <a:lnTo>
                  <a:pt x="1001" y="2056"/>
                </a:lnTo>
                <a:lnTo>
                  <a:pt x="987" y="2051"/>
                </a:lnTo>
                <a:lnTo>
                  <a:pt x="974" y="2045"/>
                </a:lnTo>
                <a:lnTo>
                  <a:pt x="962" y="2037"/>
                </a:lnTo>
                <a:lnTo>
                  <a:pt x="951" y="2029"/>
                </a:lnTo>
                <a:lnTo>
                  <a:pt x="939" y="2019"/>
                </a:lnTo>
                <a:lnTo>
                  <a:pt x="930" y="2009"/>
                </a:lnTo>
                <a:lnTo>
                  <a:pt x="922" y="1998"/>
                </a:lnTo>
                <a:lnTo>
                  <a:pt x="914" y="1986"/>
                </a:lnTo>
                <a:lnTo>
                  <a:pt x="908" y="1973"/>
                </a:lnTo>
                <a:lnTo>
                  <a:pt x="903" y="1959"/>
                </a:lnTo>
                <a:lnTo>
                  <a:pt x="899" y="1945"/>
                </a:lnTo>
                <a:lnTo>
                  <a:pt x="897" y="1930"/>
                </a:lnTo>
                <a:lnTo>
                  <a:pt x="897" y="1915"/>
                </a:lnTo>
                <a:lnTo>
                  <a:pt x="897" y="1900"/>
                </a:lnTo>
                <a:lnTo>
                  <a:pt x="899" y="1885"/>
                </a:lnTo>
                <a:lnTo>
                  <a:pt x="903" y="1871"/>
                </a:lnTo>
                <a:lnTo>
                  <a:pt x="908" y="1858"/>
                </a:lnTo>
                <a:lnTo>
                  <a:pt x="914" y="1845"/>
                </a:lnTo>
                <a:lnTo>
                  <a:pt x="922" y="1833"/>
                </a:lnTo>
                <a:lnTo>
                  <a:pt x="930" y="1821"/>
                </a:lnTo>
                <a:lnTo>
                  <a:pt x="939" y="1811"/>
                </a:lnTo>
                <a:lnTo>
                  <a:pt x="951" y="1801"/>
                </a:lnTo>
                <a:lnTo>
                  <a:pt x="962" y="1792"/>
                </a:lnTo>
                <a:lnTo>
                  <a:pt x="974" y="1785"/>
                </a:lnTo>
                <a:lnTo>
                  <a:pt x="987" y="1778"/>
                </a:lnTo>
                <a:lnTo>
                  <a:pt x="1001" y="1774"/>
                </a:lnTo>
                <a:lnTo>
                  <a:pt x="1015" y="1770"/>
                </a:lnTo>
                <a:lnTo>
                  <a:pt x="1029" y="1768"/>
                </a:lnTo>
                <a:lnTo>
                  <a:pt x="1044" y="1767"/>
                </a:lnTo>
                <a:close/>
              </a:path>
            </a:pathLst>
          </a:custGeom>
          <a:solidFill>
            <a:schemeClr val="bg1"/>
          </a:solidFill>
          <a:ln>
            <a:noFill/>
          </a:ln>
        </p:spPr>
        <p:txBody>
          <a:bodyPr vert="horz" wrap="square" lIns="121920" tIns="60960" rIns="121920" bIns="60960" numCol="1" anchor="t" anchorCtr="0" compatLnSpc="1"/>
          <a:lstStyle/>
          <a:p>
            <a:pPr defTabSz="914400"/>
            <a:endParaRPr lang="zh-CN" altLang="en-US" dirty="0">
              <a:solidFill>
                <a:srgbClr val="656D78"/>
              </a:solidFill>
              <a:ea typeface="思源黑体" panose="020B0500000000000000" pitchFamily="34" charset="-122"/>
            </a:endParaRPr>
          </a:p>
        </p:txBody>
      </p:sp>
      <p:grpSp>
        <p:nvGrpSpPr>
          <p:cNvPr id="23" name="组合 22"/>
          <p:cNvGrpSpPr/>
          <p:nvPr/>
        </p:nvGrpSpPr>
        <p:grpSpPr>
          <a:xfrm>
            <a:off x="5002214" y="4624883"/>
            <a:ext cx="438791" cy="367147"/>
            <a:chOff x="4178300" y="4422775"/>
            <a:chExt cx="388938" cy="325438"/>
          </a:xfrm>
          <a:solidFill>
            <a:schemeClr val="bg1"/>
          </a:solidFill>
        </p:grpSpPr>
        <p:sp>
          <p:nvSpPr>
            <p:cNvPr id="24" name="Freeform 5"/>
            <p:cNvSpPr>
              <a:spLocks noEditPoints="1"/>
            </p:cNvSpPr>
            <p:nvPr/>
          </p:nvSpPr>
          <p:spPr bwMode="auto">
            <a:xfrm>
              <a:off x="4330700" y="4530725"/>
              <a:ext cx="236538" cy="217488"/>
            </a:xfrm>
            <a:custGeom>
              <a:avLst/>
              <a:gdLst>
                <a:gd name="T0" fmla="*/ 742 w 744"/>
                <a:gd name="T1" fmla="*/ 283 h 683"/>
                <a:gd name="T2" fmla="*/ 727 w 744"/>
                <a:gd name="T3" fmla="*/ 221 h 683"/>
                <a:gd name="T4" fmla="*/ 699 w 744"/>
                <a:gd name="T5" fmla="*/ 164 h 683"/>
                <a:gd name="T6" fmla="*/ 659 w 744"/>
                <a:gd name="T7" fmla="*/ 114 h 683"/>
                <a:gd name="T8" fmla="*/ 608 w 744"/>
                <a:gd name="T9" fmla="*/ 72 h 683"/>
                <a:gd name="T10" fmla="*/ 549 w 744"/>
                <a:gd name="T11" fmla="*/ 37 h 683"/>
                <a:gd name="T12" fmla="*/ 483 w 744"/>
                <a:gd name="T13" fmla="*/ 14 h 683"/>
                <a:gd name="T14" fmla="*/ 410 w 744"/>
                <a:gd name="T15" fmla="*/ 1 h 683"/>
                <a:gd name="T16" fmla="*/ 353 w 744"/>
                <a:gd name="T17" fmla="*/ 0 h 683"/>
                <a:gd name="T18" fmla="*/ 278 w 744"/>
                <a:gd name="T19" fmla="*/ 9 h 683"/>
                <a:gd name="T20" fmla="*/ 210 w 744"/>
                <a:gd name="T21" fmla="*/ 30 h 683"/>
                <a:gd name="T22" fmla="*/ 148 w 744"/>
                <a:gd name="T23" fmla="*/ 63 h 683"/>
                <a:gd name="T24" fmla="*/ 96 w 744"/>
                <a:gd name="T25" fmla="*/ 102 h 683"/>
                <a:gd name="T26" fmla="*/ 53 w 744"/>
                <a:gd name="T27" fmla="*/ 151 h 683"/>
                <a:gd name="T28" fmla="*/ 22 w 744"/>
                <a:gd name="T29" fmla="*/ 206 h 683"/>
                <a:gd name="T30" fmla="*/ 3 w 744"/>
                <a:gd name="T31" fmla="*/ 267 h 683"/>
                <a:gd name="T32" fmla="*/ 0 w 744"/>
                <a:gd name="T33" fmla="*/ 316 h 683"/>
                <a:gd name="T34" fmla="*/ 7 w 744"/>
                <a:gd name="T35" fmla="*/ 379 h 683"/>
                <a:gd name="T36" fmla="*/ 29 w 744"/>
                <a:gd name="T37" fmla="*/ 438 h 683"/>
                <a:gd name="T38" fmla="*/ 62 w 744"/>
                <a:gd name="T39" fmla="*/ 492 h 683"/>
                <a:gd name="T40" fmla="*/ 108 w 744"/>
                <a:gd name="T41" fmla="*/ 538 h 683"/>
                <a:gd name="T42" fmla="*/ 163 w 744"/>
                <a:gd name="T43" fmla="*/ 577 h 683"/>
                <a:gd name="T44" fmla="*/ 226 w 744"/>
                <a:gd name="T45" fmla="*/ 606 h 683"/>
                <a:gd name="T46" fmla="*/ 297 w 744"/>
                <a:gd name="T47" fmla="*/ 625 h 683"/>
                <a:gd name="T48" fmla="*/ 371 w 744"/>
                <a:gd name="T49" fmla="*/ 631 h 683"/>
                <a:gd name="T50" fmla="*/ 462 w 744"/>
                <a:gd name="T51" fmla="*/ 621 h 683"/>
                <a:gd name="T52" fmla="*/ 593 w 744"/>
                <a:gd name="T53" fmla="*/ 569 h 683"/>
                <a:gd name="T54" fmla="*/ 656 w 744"/>
                <a:gd name="T55" fmla="*/ 520 h 683"/>
                <a:gd name="T56" fmla="*/ 703 w 744"/>
                <a:gd name="T57" fmla="*/ 459 h 683"/>
                <a:gd name="T58" fmla="*/ 734 w 744"/>
                <a:gd name="T59" fmla="*/ 390 h 683"/>
                <a:gd name="T60" fmla="*/ 744 w 744"/>
                <a:gd name="T61" fmla="*/ 316 h 683"/>
                <a:gd name="T62" fmla="*/ 248 w 744"/>
                <a:gd name="T63" fmla="*/ 273 h 683"/>
                <a:gd name="T64" fmla="*/ 217 w 744"/>
                <a:gd name="T65" fmla="*/ 252 h 683"/>
                <a:gd name="T66" fmla="*/ 208 w 744"/>
                <a:gd name="T67" fmla="*/ 224 h 683"/>
                <a:gd name="T68" fmla="*/ 223 w 744"/>
                <a:gd name="T69" fmla="*/ 187 h 683"/>
                <a:gd name="T70" fmla="*/ 257 w 744"/>
                <a:gd name="T71" fmla="*/ 173 h 683"/>
                <a:gd name="T72" fmla="*/ 285 w 744"/>
                <a:gd name="T73" fmla="*/ 182 h 683"/>
                <a:gd name="T74" fmla="*/ 306 w 744"/>
                <a:gd name="T75" fmla="*/ 213 h 683"/>
                <a:gd name="T76" fmla="*/ 304 w 744"/>
                <a:gd name="T77" fmla="*/ 242 h 683"/>
                <a:gd name="T78" fmla="*/ 277 w 744"/>
                <a:gd name="T79" fmla="*/ 269 h 683"/>
                <a:gd name="T80" fmla="*/ 499 w 744"/>
                <a:gd name="T81" fmla="*/ 274 h 683"/>
                <a:gd name="T82" fmla="*/ 471 w 744"/>
                <a:gd name="T83" fmla="*/ 264 h 683"/>
                <a:gd name="T84" fmla="*/ 450 w 744"/>
                <a:gd name="T85" fmla="*/ 233 h 683"/>
                <a:gd name="T86" fmla="*/ 453 w 744"/>
                <a:gd name="T87" fmla="*/ 204 h 683"/>
                <a:gd name="T88" fmla="*/ 479 w 744"/>
                <a:gd name="T89" fmla="*/ 177 h 683"/>
                <a:gd name="T90" fmla="*/ 509 w 744"/>
                <a:gd name="T91" fmla="*/ 173 h 683"/>
                <a:gd name="T92" fmla="*/ 541 w 744"/>
                <a:gd name="T93" fmla="*/ 194 h 683"/>
                <a:gd name="T94" fmla="*/ 549 w 744"/>
                <a:gd name="T95" fmla="*/ 224 h 683"/>
                <a:gd name="T96" fmla="*/ 534 w 744"/>
                <a:gd name="T97" fmla="*/ 259 h 683"/>
                <a:gd name="T98" fmla="*/ 499 w 744"/>
                <a:gd name="T99" fmla="*/ 274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4" h="683">
                  <a:moveTo>
                    <a:pt x="744" y="316"/>
                  </a:moveTo>
                  <a:lnTo>
                    <a:pt x="744" y="316"/>
                  </a:lnTo>
                  <a:lnTo>
                    <a:pt x="743" y="299"/>
                  </a:lnTo>
                  <a:lnTo>
                    <a:pt x="742" y="283"/>
                  </a:lnTo>
                  <a:lnTo>
                    <a:pt x="739" y="267"/>
                  </a:lnTo>
                  <a:lnTo>
                    <a:pt x="736" y="252"/>
                  </a:lnTo>
                  <a:lnTo>
                    <a:pt x="732" y="236"/>
                  </a:lnTo>
                  <a:lnTo>
                    <a:pt x="727" y="221"/>
                  </a:lnTo>
                  <a:lnTo>
                    <a:pt x="721" y="206"/>
                  </a:lnTo>
                  <a:lnTo>
                    <a:pt x="715" y="192"/>
                  </a:lnTo>
                  <a:lnTo>
                    <a:pt x="707" y="178"/>
                  </a:lnTo>
                  <a:lnTo>
                    <a:pt x="699" y="164"/>
                  </a:lnTo>
                  <a:lnTo>
                    <a:pt x="689" y="151"/>
                  </a:lnTo>
                  <a:lnTo>
                    <a:pt x="680" y="138"/>
                  </a:lnTo>
                  <a:lnTo>
                    <a:pt x="670" y="127"/>
                  </a:lnTo>
                  <a:lnTo>
                    <a:pt x="659" y="114"/>
                  </a:lnTo>
                  <a:lnTo>
                    <a:pt x="648" y="102"/>
                  </a:lnTo>
                  <a:lnTo>
                    <a:pt x="635" y="92"/>
                  </a:lnTo>
                  <a:lnTo>
                    <a:pt x="622" y="81"/>
                  </a:lnTo>
                  <a:lnTo>
                    <a:pt x="608" y="72"/>
                  </a:lnTo>
                  <a:lnTo>
                    <a:pt x="594" y="63"/>
                  </a:lnTo>
                  <a:lnTo>
                    <a:pt x="579" y="53"/>
                  </a:lnTo>
                  <a:lnTo>
                    <a:pt x="564" y="45"/>
                  </a:lnTo>
                  <a:lnTo>
                    <a:pt x="549" y="37"/>
                  </a:lnTo>
                  <a:lnTo>
                    <a:pt x="533" y="30"/>
                  </a:lnTo>
                  <a:lnTo>
                    <a:pt x="516" y="24"/>
                  </a:lnTo>
                  <a:lnTo>
                    <a:pt x="499" y="18"/>
                  </a:lnTo>
                  <a:lnTo>
                    <a:pt x="483" y="14"/>
                  </a:lnTo>
                  <a:lnTo>
                    <a:pt x="464" y="9"/>
                  </a:lnTo>
                  <a:lnTo>
                    <a:pt x="447" y="5"/>
                  </a:lnTo>
                  <a:lnTo>
                    <a:pt x="428" y="3"/>
                  </a:lnTo>
                  <a:lnTo>
                    <a:pt x="410" y="1"/>
                  </a:lnTo>
                  <a:lnTo>
                    <a:pt x="391" y="0"/>
                  </a:lnTo>
                  <a:lnTo>
                    <a:pt x="371" y="0"/>
                  </a:lnTo>
                  <a:lnTo>
                    <a:pt x="371" y="0"/>
                  </a:lnTo>
                  <a:lnTo>
                    <a:pt x="353" y="0"/>
                  </a:lnTo>
                  <a:lnTo>
                    <a:pt x="333" y="1"/>
                  </a:lnTo>
                  <a:lnTo>
                    <a:pt x="314" y="3"/>
                  </a:lnTo>
                  <a:lnTo>
                    <a:pt x="297" y="5"/>
                  </a:lnTo>
                  <a:lnTo>
                    <a:pt x="278" y="9"/>
                  </a:lnTo>
                  <a:lnTo>
                    <a:pt x="261" y="14"/>
                  </a:lnTo>
                  <a:lnTo>
                    <a:pt x="244" y="18"/>
                  </a:lnTo>
                  <a:lnTo>
                    <a:pt x="226" y="24"/>
                  </a:lnTo>
                  <a:lnTo>
                    <a:pt x="210" y="30"/>
                  </a:lnTo>
                  <a:lnTo>
                    <a:pt x="194" y="37"/>
                  </a:lnTo>
                  <a:lnTo>
                    <a:pt x="179" y="45"/>
                  </a:lnTo>
                  <a:lnTo>
                    <a:pt x="163" y="53"/>
                  </a:lnTo>
                  <a:lnTo>
                    <a:pt x="148" y="63"/>
                  </a:lnTo>
                  <a:lnTo>
                    <a:pt x="134" y="72"/>
                  </a:lnTo>
                  <a:lnTo>
                    <a:pt x="122" y="81"/>
                  </a:lnTo>
                  <a:lnTo>
                    <a:pt x="108" y="92"/>
                  </a:lnTo>
                  <a:lnTo>
                    <a:pt x="96" y="102"/>
                  </a:lnTo>
                  <a:lnTo>
                    <a:pt x="84" y="114"/>
                  </a:lnTo>
                  <a:lnTo>
                    <a:pt x="73" y="127"/>
                  </a:lnTo>
                  <a:lnTo>
                    <a:pt x="62" y="138"/>
                  </a:lnTo>
                  <a:lnTo>
                    <a:pt x="53" y="151"/>
                  </a:lnTo>
                  <a:lnTo>
                    <a:pt x="44" y="164"/>
                  </a:lnTo>
                  <a:lnTo>
                    <a:pt x="36" y="178"/>
                  </a:lnTo>
                  <a:lnTo>
                    <a:pt x="29" y="192"/>
                  </a:lnTo>
                  <a:lnTo>
                    <a:pt x="22" y="206"/>
                  </a:lnTo>
                  <a:lnTo>
                    <a:pt x="16" y="221"/>
                  </a:lnTo>
                  <a:lnTo>
                    <a:pt x="11" y="236"/>
                  </a:lnTo>
                  <a:lnTo>
                    <a:pt x="7" y="252"/>
                  </a:lnTo>
                  <a:lnTo>
                    <a:pt x="3" y="267"/>
                  </a:lnTo>
                  <a:lnTo>
                    <a:pt x="1" y="283"/>
                  </a:lnTo>
                  <a:lnTo>
                    <a:pt x="0" y="299"/>
                  </a:lnTo>
                  <a:lnTo>
                    <a:pt x="0" y="316"/>
                  </a:lnTo>
                  <a:lnTo>
                    <a:pt x="0" y="316"/>
                  </a:lnTo>
                  <a:lnTo>
                    <a:pt x="0" y="331"/>
                  </a:lnTo>
                  <a:lnTo>
                    <a:pt x="1" y="347"/>
                  </a:lnTo>
                  <a:lnTo>
                    <a:pt x="3" y="363"/>
                  </a:lnTo>
                  <a:lnTo>
                    <a:pt x="7" y="379"/>
                  </a:lnTo>
                  <a:lnTo>
                    <a:pt x="11" y="394"/>
                  </a:lnTo>
                  <a:lnTo>
                    <a:pt x="16" y="409"/>
                  </a:lnTo>
                  <a:lnTo>
                    <a:pt x="22" y="424"/>
                  </a:lnTo>
                  <a:lnTo>
                    <a:pt x="29" y="438"/>
                  </a:lnTo>
                  <a:lnTo>
                    <a:pt x="36" y="452"/>
                  </a:lnTo>
                  <a:lnTo>
                    <a:pt x="44" y="466"/>
                  </a:lnTo>
                  <a:lnTo>
                    <a:pt x="53" y="479"/>
                  </a:lnTo>
                  <a:lnTo>
                    <a:pt x="62" y="492"/>
                  </a:lnTo>
                  <a:lnTo>
                    <a:pt x="73" y="505"/>
                  </a:lnTo>
                  <a:lnTo>
                    <a:pt x="84" y="516"/>
                  </a:lnTo>
                  <a:lnTo>
                    <a:pt x="96" y="528"/>
                  </a:lnTo>
                  <a:lnTo>
                    <a:pt x="108" y="538"/>
                  </a:lnTo>
                  <a:lnTo>
                    <a:pt x="122" y="549"/>
                  </a:lnTo>
                  <a:lnTo>
                    <a:pt x="134" y="559"/>
                  </a:lnTo>
                  <a:lnTo>
                    <a:pt x="148" y="569"/>
                  </a:lnTo>
                  <a:lnTo>
                    <a:pt x="163" y="577"/>
                  </a:lnTo>
                  <a:lnTo>
                    <a:pt x="179" y="585"/>
                  </a:lnTo>
                  <a:lnTo>
                    <a:pt x="194" y="593"/>
                  </a:lnTo>
                  <a:lnTo>
                    <a:pt x="210" y="600"/>
                  </a:lnTo>
                  <a:lnTo>
                    <a:pt x="226" y="606"/>
                  </a:lnTo>
                  <a:lnTo>
                    <a:pt x="244" y="612"/>
                  </a:lnTo>
                  <a:lnTo>
                    <a:pt x="261" y="617"/>
                  </a:lnTo>
                  <a:lnTo>
                    <a:pt x="278" y="621"/>
                  </a:lnTo>
                  <a:lnTo>
                    <a:pt x="297" y="625"/>
                  </a:lnTo>
                  <a:lnTo>
                    <a:pt x="314" y="627"/>
                  </a:lnTo>
                  <a:lnTo>
                    <a:pt x="333" y="629"/>
                  </a:lnTo>
                  <a:lnTo>
                    <a:pt x="353" y="631"/>
                  </a:lnTo>
                  <a:lnTo>
                    <a:pt x="371" y="631"/>
                  </a:lnTo>
                  <a:lnTo>
                    <a:pt x="371" y="631"/>
                  </a:lnTo>
                  <a:lnTo>
                    <a:pt x="403" y="629"/>
                  </a:lnTo>
                  <a:lnTo>
                    <a:pt x="433" y="627"/>
                  </a:lnTo>
                  <a:lnTo>
                    <a:pt x="462" y="621"/>
                  </a:lnTo>
                  <a:lnTo>
                    <a:pt x="491" y="614"/>
                  </a:lnTo>
                  <a:lnTo>
                    <a:pt x="635" y="683"/>
                  </a:lnTo>
                  <a:lnTo>
                    <a:pt x="593" y="569"/>
                  </a:lnTo>
                  <a:lnTo>
                    <a:pt x="593" y="569"/>
                  </a:lnTo>
                  <a:lnTo>
                    <a:pt x="610" y="557"/>
                  </a:lnTo>
                  <a:lnTo>
                    <a:pt x="626" y="545"/>
                  </a:lnTo>
                  <a:lnTo>
                    <a:pt x="641" y="533"/>
                  </a:lnTo>
                  <a:lnTo>
                    <a:pt x="656" y="520"/>
                  </a:lnTo>
                  <a:lnTo>
                    <a:pt x="669" y="506"/>
                  </a:lnTo>
                  <a:lnTo>
                    <a:pt x="681" y="491"/>
                  </a:lnTo>
                  <a:lnTo>
                    <a:pt x="693" y="475"/>
                  </a:lnTo>
                  <a:lnTo>
                    <a:pt x="703" y="459"/>
                  </a:lnTo>
                  <a:lnTo>
                    <a:pt x="713" y="443"/>
                  </a:lnTo>
                  <a:lnTo>
                    <a:pt x="721" y="425"/>
                  </a:lnTo>
                  <a:lnTo>
                    <a:pt x="728" y="408"/>
                  </a:lnTo>
                  <a:lnTo>
                    <a:pt x="734" y="390"/>
                  </a:lnTo>
                  <a:lnTo>
                    <a:pt x="738" y="372"/>
                  </a:lnTo>
                  <a:lnTo>
                    <a:pt x="741" y="353"/>
                  </a:lnTo>
                  <a:lnTo>
                    <a:pt x="743" y="334"/>
                  </a:lnTo>
                  <a:lnTo>
                    <a:pt x="744" y="316"/>
                  </a:lnTo>
                  <a:lnTo>
                    <a:pt x="744" y="316"/>
                  </a:lnTo>
                  <a:close/>
                  <a:moveTo>
                    <a:pt x="257" y="274"/>
                  </a:moveTo>
                  <a:lnTo>
                    <a:pt x="257" y="274"/>
                  </a:lnTo>
                  <a:lnTo>
                    <a:pt x="248" y="273"/>
                  </a:lnTo>
                  <a:lnTo>
                    <a:pt x="239" y="269"/>
                  </a:lnTo>
                  <a:lnTo>
                    <a:pt x="230" y="264"/>
                  </a:lnTo>
                  <a:lnTo>
                    <a:pt x="223" y="259"/>
                  </a:lnTo>
                  <a:lnTo>
                    <a:pt x="217" y="252"/>
                  </a:lnTo>
                  <a:lnTo>
                    <a:pt x="212" y="242"/>
                  </a:lnTo>
                  <a:lnTo>
                    <a:pt x="209" y="233"/>
                  </a:lnTo>
                  <a:lnTo>
                    <a:pt x="208" y="224"/>
                  </a:lnTo>
                  <a:lnTo>
                    <a:pt x="208" y="224"/>
                  </a:lnTo>
                  <a:lnTo>
                    <a:pt x="209" y="213"/>
                  </a:lnTo>
                  <a:lnTo>
                    <a:pt x="212" y="204"/>
                  </a:lnTo>
                  <a:lnTo>
                    <a:pt x="217" y="194"/>
                  </a:lnTo>
                  <a:lnTo>
                    <a:pt x="223" y="187"/>
                  </a:lnTo>
                  <a:lnTo>
                    <a:pt x="230" y="182"/>
                  </a:lnTo>
                  <a:lnTo>
                    <a:pt x="239" y="177"/>
                  </a:lnTo>
                  <a:lnTo>
                    <a:pt x="248" y="173"/>
                  </a:lnTo>
                  <a:lnTo>
                    <a:pt x="257" y="173"/>
                  </a:lnTo>
                  <a:lnTo>
                    <a:pt x="257" y="173"/>
                  </a:lnTo>
                  <a:lnTo>
                    <a:pt x="268" y="173"/>
                  </a:lnTo>
                  <a:lnTo>
                    <a:pt x="277" y="177"/>
                  </a:lnTo>
                  <a:lnTo>
                    <a:pt x="285" y="182"/>
                  </a:lnTo>
                  <a:lnTo>
                    <a:pt x="293" y="187"/>
                  </a:lnTo>
                  <a:lnTo>
                    <a:pt x="299" y="194"/>
                  </a:lnTo>
                  <a:lnTo>
                    <a:pt x="304" y="204"/>
                  </a:lnTo>
                  <a:lnTo>
                    <a:pt x="306" y="213"/>
                  </a:lnTo>
                  <a:lnTo>
                    <a:pt x="307" y="224"/>
                  </a:lnTo>
                  <a:lnTo>
                    <a:pt x="307" y="224"/>
                  </a:lnTo>
                  <a:lnTo>
                    <a:pt x="306" y="233"/>
                  </a:lnTo>
                  <a:lnTo>
                    <a:pt x="304" y="242"/>
                  </a:lnTo>
                  <a:lnTo>
                    <a:pt x="299" y="252"/>
                  </a:lnTo>
                  <a:lnTo>
                    <a:pt x="293" y="259"/>
                  </a:lnTo>
                  <a:lnTo>
                    <a:pt x="285" y="264"/>
                  </a:lnTo>
                  <a:lnTo>
                    <a:pt x="277" y="269"/>
                  </a:lnTo>
                  <a:lnTo>
                    <a:pt x="268" y="273"/>
                  </a:lnTo>
                  <a:lnTo>
                    <a:pt x="257" y="274"/>
                  </a:lnTo>
                  <a:lnTo>
                    <a:pt x="257" y="274"/>
                  </a:lnTo>
                  <a:close/>
                  <a:moveTo>
                    <a:pt x="499" y="274"/>
                  </a:moveTo>
                  <a:lnTo>
                    <a:pt x="499" y="274"/>
                  </a:lnTo>
                  <a:lnTo>
                    <a:pt x="489" y="273"/>
                  </a:lnTo>
                  <a:lnTo>
                    <a:pt x="479" y="269"/>
                  </a:lnTo>
                  <a:lnTo>
                    <a:pt x="471" y="264"/>
                  </a:lnTo>
                  <a:lnTo>
                    <a:pt x="464" y="259"/>
                  </a:lnTo>
                  <a:lnTo>
                    <a:pt x="457" y="252"/>
                  </a:lnTo>
                  <a:lnTo>
                    <a:pt x="453" y="242"/>
                  </a:lnTo>
                  <a:lnTo>
                    <a:pt x="450" y="233"/>
                  </a:lnTo>
                  <a:lnTo>
                    <a:pt x="449" y="224"/>
                  </a:lnTo>
                  <a:lnTo>
                    <a:pt x="449" y="224"/>
                  </a:lnTo>
                  <a:lnTo>
                    <a:pt x="450" y="213"/>
                  </a:lnTo>
                  <a:lnTo>
                    <a:pt x="453" y="204"/>
                  </a:lnTo>
                  <a:lnTo>
                    <a:pt x="457" y="194"/>
                  </a:lnTo>
                  <a:lnTo>
                    <a:pt x="464" y="187"/>
                  </a:lnTo>
                  <a:lnTo>
                    <a:pt x="471" y="182"/>
                  </a:lnTo>
                  <a:lnTo>
                    <a:pt x="479" y="177"/>
                  </a:lnTo>
                  <a:lnTo>
                    <a:pt x="489" y="173"/>
                  </a:lnTo>
                  <a:lnTo>
                    <a:pt x="499" y="173"/>
                  </a:lnTo>
                  <a:lnTo>
                    <a:pt x="499" y="173"/>
                  </a:lnTo>
                  <a:lnTo>
                    <a:pt x="509" y="173"/>
                  </a:lnTo>
                  <a:lnTo>
                    <a:pt x="519" y="177"/>
                  </a:lnTo>
                  <a:lnTo>
                    <a:pt x="527" y="182"/>
                  </a:lnTo>
                  <a:lnTo>
                    <a:pt x="534" y="187"/>
                  </a:lnTo>
                  <a:lnTo>
                    <a:pt x="541" y="194"/>
                  </a:lnTo>
                  <a:lnTo>
                    <a:pt x="545" y="204"/>
                  </a:lnTo>
                  <a:lnTo>
                    <a:pt x="548" y="213"/>
                  </a:lnTo>
                  <a:lnTo>
                    <a:pt x="549" y="224"/>
                  </a:lnTo>
                  <a:lnTo>
                    <a:pt x="549" y="224"/>
                  </a:lnTo>
                  <a:lnTo>
                    <a:pt x="548" y="233"/>
                  </a:lnTo>
                  <a:lnTo>
                    <a:pt x="545" y="242"/>
                  </a:lnTo>
                  <a:lnTo>
                    <a:pt x="541" y="252"/>
                  </a:lnTo>
                  <a:lnTo>
                    <a:pt x="534" y="259"/>
                  </a:lnTo>
                  <a:lnTo>
                    <a:pt x="527" y="264"/>
                  </a:lnTo>
                  <a:lnTo>
                    <a:pt x="519" y="269"/>
                  </a:lnTo>
                  <a:lnTo>
                    <a:pt x="509" y="273"/>
                  </a:lnTo>
                  <a:lnTo>
                    <a:pt x="499" y="274"/>
                  </a:lnTo>
                  <a:lnTo>
                    <a:pt x="499"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25" name="Freeform 6"/>
            <p:cNvSpPr>
              <a:spLocks noEditPoints="1"/>
            </p:cNvSpPr>
            <p:nvPr/>
          </p:nvSpPr>
          <p:spPr bwMode="auto">
            <a:xfrm>
              <a:off x="4178300" y="4422775"/>
              <a:ext cx="282575" cy="260350"/>
            </a:xfrm>
            <a:custGeom>
              <a:avLst/>
              <a:gdLst>
                <a:gd name="T0" fmla="*/ 456 w 889"/>
                <a:gd name="T1" fmla="*/ 620 h 821"/>
                <a:gd name="T2" fmla="*/ 473 w 889"/>
                <a:gd name="T3" fmla="*/ 555 h 821"/>
                <a:gd name="T4" fmla="*/ 503 w 889"/>
                <a:gd name="T5" fmla="*/ 494 h 821"/>
                <a:gd name="T6" fmla="*/ 546 w 889"/>
                <a:gd name="T7" fmla="*/ 441 h 821"/>
                <a:gd name="T8" fmla="*/ 599 w 889"/>
                <a:gd name="T9" fmla="*/ 395 h 821"/>
                <a:gd name="T10" fmla="*/ 663 w 889"/>
                <a:gd name="T11" fmla="*/ 358 h 821"/>
                <a:gd name="T12" fmla="*/ 734 w 889"/>
                <a:gd name="T13" fmla="*/ 334 h 821"/>
                <a:gd name="T14" fmla="*/ 812 w 889"/>
                <a:gd name="T15" fmla="*/ 320 h 821"/>
                <a:gd name="T16" fmla="*/ 871 w 889"/>
                <a:gd name="T17" fmla="*/ 318 h 821"/>
                <a:gd name="T18" fmla="*/ 881 w 889"/>
                <a:gd name="T19" fmla="*/ 286 h 821"/>
                <a:gd name="T20" fmla="*/ 855 w 889"/>
                <a:gd name="T21" fmla="*/ 223 h 821"/>
                <a:gd name="T22" fmla="*/ 816 w 889"/>
                <a:gd name="T23" fmla="*/ 166 h 821"/>
                <a:gd name="T24" fmla="*/ 768 w 889"/>
                <a:gd name="T25" fmla="*/ 114 h 821"/>
                <a:gd name="T26" fmla="*/ 708 w 889"/>
                <a:gd name="T27" fmla="*/ 71 h 821"/>
                <a:gd name="T28" fmla="*/ 642 w 889"/>
                <a:gd name="T29" fmla="*/ 37 h 821"/>
                <a:gd name="T30" fmla="*/ 568 w 889"/>
                <a:gd name="T31" fmla="*/ 14 h 821"/>
                <a:gd name="T32" fmla="*/ 489 w 889"/>
                <a:gd name="T33" fmla="*/ 1 h 821"/>
                <a:gd name="T34" fmla="*/ 424 w 889"/>
                <a:gd name="T35" fmla="*/ 0 h 821"/>
                <a:gd name="T36" fmla="*/ 336 w 889"/>
                <a:gd name="T37" fmla="*/ 12 h 821"/>
                <a:gd name="T38" fmla="*/ 253 w 889"/>
                <a:gd name="T39" fmla="*/ 37 h 821"/>
                <a:gd name="T40" fmla="*/ 180 w 889"/>
                <a:gd name="T41" fmla="*/ 76 h 821"/>
                <a:gd name="T42" fmla="*/ 116 w 889"/>
                <a:gd name="T43" fmla="*/ 125 h 821"/>
                <a:gd name="T44" fmla="*/ 65 w 889"/>
                <a:gd name="T45" fmla="*/ 183 h 821"/>
                <a:gd name="T46" fmla="*/ 27 w 889"/>
                <a:gd name="T47" fmla="*/ 248 h 821"/>
                <a:gd name="T48" fmla="*/ 5 w 889"/>
                <a:gd name="T49" fmla="*/ 322 h 821"/>
                <a:gd name="T50" fmla="*/ 0 w 889"/>
                <a:gd name="T51" fmla="*/ 379 h 821"/>
                <a:gd name="T52" fmla="*/ 13 w 889"/>
                <a:gd name="T53" fmla="*/ 470 h 821"/>
                <a:gd name="T54" fmla="*/ 49 w 889"/>
                <a:gd name="T55" fmla="*/ 553 h 821"/>
                <a:gd name="T56" fmla="*/ 106 w 889"/>
                <a:gd name="T57" fmla="*/ 625 h 821"/>
                <a:gd name="T58" fmla="*/ 180 w 889"/>
                <a:gd name="T59" fmla="*/ 684 h 821"/>
                <a:gd name="T60" fmla="*/ 339 w 889"/>
                <a:gd name="T61" fmla="*/ 747 h 821"/>
                <a:gd name="T62" fmla="*/ 447 w 889"/>
                <a:gd name="T63" fmla="*/ 759 h 821"/>
                <a:gd name="T64" fmla="*/ 460 w 889"/>
                <a:gd name="T65" fmla="*/ 708 h 821"/>
                <a:gd name="T66" fmla="*/ 584 w 889"/>
                <a:gd name="T67" fmla="*/ 209 h 821"/>
                <a:gd name="T68" fmla="*/ 618 w 889"/>
                <a:gd name="T69" fmla="*/ 219 h 821"/>
                <a:gd name="T70" fmla="*/ 642 w 889"/>
                <a:gd name="T71" fmla="*/ 257 h 821"/>
                <a:gd name="T72" fmla="*/ 639 w 889"/>
                <a:gd name="T73" fmla="*/ 293 h 821"/>
                <a:gd name="T74" fmla="*/ 607 w 889"/>
                <a:gd name="T75" fmla="*/ 324 h 821"/>
                <a:gd name="T76" fmla="*/ 571 w 889"/>
                <a:gd name="T77" fmla="*/ 328 h 821"/>
                <a:gd name="T78" fmla="*/ 534 w 889"/>
                <a:gd name="T79" fmla="*/ 302 h 821"/>
                <a:gd name="T80" fmla="*/ 524 w 889"/>
                <a:gd name="T81" fmla="*/ 268 h 821"/>
                <a:gd name="T82" fmla="*/ 541 w 889"/>
                <a:gd name="T83" fmla="*/ 226 h 821"/>
                <a:gd name="T84" fmla="*/ 584 w 889"/>
                <a:gd name="T85" fmla="*/ 209 h 821"/>
                <a:gd name="T86" fmla="*/ 282 w 889"/>
                <a:gd name="T87" fmla="*/ 328 h 821"/>
                <a:gd name="T88" fmla="*/ 244 w 889"/>
                <a:gd name="T89" fmla="*/ 302 h 821"/>
                <a:gd name="T90" fmla="*/ 235 w 889"/>
                <a:gd name="T91" fmla="*/ 268 h 821"/>
                <a:gd name="T92" fmla="*/ 252 w 889"/>
                <a:gd name="T93" fmla="*/ 226 h 821"/>
                <a:gd name="T94" fmla="*/ 294 w 889"/>
                <a:gd name="T95" fmla="*/ 209 h 821"/>
                <a:gd name="T96" fmla="*/ 327 w 889"/>
                <a:gd name="T97" fmla="*/ 219 h 821"/>
                <a:gd name="T98" fmla="*/ 353 w 889"/>
                <a:gd name="T99" fmla="*/ 257 h 821"/>
                <a:gd name="T100" fmla="*/ 350 w 889"/>
                <a:gd name="T101" fmla="*/ 293 h 821"/>
                <a:gd name="T102" fmla="*/ 317 w 889"/>
                <a:gd name="T103" fmla="*/ 324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9" h="821">
                  <a:moveTo>
                    <a:pt x="454" y="655"/>
                  </a:moveTo>
                  <a:lnTo>
                    <a:pt x="454" y="655"/>
                  </a:lnTo>
                  <a:lnTo>
                    <a:pt x="455" y="638"/>
                  </a:lnTo>
                  <a:lnTo>
                    <a:pt x="456" y="620"/>
                  </a:lnTo>
                  <a:lnTo>
                    <a:pt x="459" y="604"/>
                  </a:lnTo>
                  <a:lnTo>
                    <a:pt x="462" y="588"/>
                  </a:lnTo>
                  <a:lnTo>
                    <a:pt x="467" y="571"/>
                  </a:lnTo>
                  <a:lnTo>
                    <a:pt x="473" y="555"/>
                  </a:lnTo>
                  <a:lnTo>
                    <a:pt x="478" y="539"/>
                  </a:lnTo>
                  <a:lnTo>
                    <a:pt x="485" y="524"/>
                  </a:lnTo>
                  <a:lnTo>
                    <a:pt x="493" y="510"/>
                  </a:lnTo>
                  <a:lnTo>
                    <a:pt x="503" y="494"/>
                  </a:lnTo>
                  <a:lnTo>
                    <a:pt x="512" y="480"/>
                  </a:lnTo>
                  <a:lnTo>
                    <a:pt x="523" y="466"/>
                  </a:lnTo>
                  <a:lnTo>
                    <a:pt x="534" y="454"/>
                  </a:lnTo>
                  <a:lnTo>
                    <a:pt x="546" y="441"/>
                  </a:lnTo>
                  <a:lnTo>
                    <a:pt x="557" y="428"/>
                  </a:lnTo>
                  <a:lnTo>
                    <a:pt x="571" y="416"/>
                  </a:lnTo>
                  <a:lnTo>
                    <a:pt x="585" y="406"/>
                  </a:lnTo>
                  <a:lnTo>
                    <a:pt x="599" y="395"/>
                  </a:lnTo>
                  <a:lnTo>
                    <a:pt x="614" y="385"/>
                  </a:lnTo>
                  <a:lnTo>
                    <a:pt x="630" y="375"/>
                  </a:lnTo>
                  <a:lnTo>
                    <a:pt x="646" y="366"/>
                  </a:lnTo>
                  <a:lnTo>
                    <a:pt x="663" y="358"/>
                  </a:lnTo>
                  <a:lnTo>
                    <a:pt x="680" y="351"/>
                  </a:lnTo>
                  <a:lnTo>
                    <a:pt x="698" y="344"/>
                  </a:lnTo>
                  <a:lnTo>
                    <a:pt x="715" y="338"/>
                  </a:lnTo>
                  <a:lnTo>
                    <a:pt x="734" y="334"/>
                  </a:lnTo>
                  <a:lnTo>
                    <a:pt x="754" y="329"/>
                  </a:lnTo>
                  <a:lnTo>
                    <a:pt x="772" y="324"/>
                  </a:lnTo>
                  <a:lnTo>
                    <a:pt x="792" y="322"/>
                  </a:lnTo>
                  <a:lnTo>
                    <a:pt x="812" y="320"/>
                  </a:lnTo>
                  <a:lnTo>
                    <a:pt x="833" y="318"/>
                  </a:lnTo>
                  <a:lnTo>
                    <a:pt x="852" y="318"/>
                  </a:lnTo>
                  <a:lnTo>
                    <a:pt x="852" y="318"/>
                  </a:lnTo>
                  <a:lnTo>
                    <a:pt x="871" y="318"/>
                  </a:lnTo>
                  <a:lnTo>
                    <a:pt x="889" y="320"/>
                  </a:lnTo>
                  <a:lnTo>
                    <a:pt x="889" y="320"/>
                  </a:lnTo>
                  <a:lnTo>
                    <a:pt x="885" y="302"/>
                  </a:lnTo>
                  <a:lnTo>
                    <a:pt x="881" y="286"/>
                  </a:lnTo>
                  <a:lnTo>
                    <a:pt x="875" y="269"/>
                  </a:lnTo>
                  <a:lnTo>
                    <a:pt x="870" y="254"/>
                  </a:lnTo>
                  <a:lnTo>
                    <a:pt x="863" y="238"/>
                  </a:lnTo>
                  <a:lnTo>
                    <a:pt x="855" y="223"/>
                  </a:lnTo>
                  <a:lnTo>
                    <a:pt x="846" y="208"/>
                  </a:lnTo>
                  <a:lnTo>
                    <a:pt x="837" y="194"/>
                  </a:lnTo>
                  <a:lnTo>
                    <a:pt x="827" y="178"/>
                  </a:lnTo>
                  <a:lnTo>
                    <a:pt x="816" y="166"/>
                  </a:lnTo>
                  <a:lnTo>
                    <a:pt x="805" y="152"/>
                  </a:lnTo>
                  <a:lnTo>
                    <a:pt x="793" y="139"/>
                  </a:lnTo>
                  <a:lnTo>
                    <a:pt x="780" y="126"/>
                  </a:lnTo>
                  <a:lnTo>
                    <a:pt x="768" y="114"/>
                  </a:lnTo>
                  <a:lnTo>
                    <a:pt x="754" y="103"/>
                  </a:lnTo>
                  <a:lnTo>
                    <a:pt x="738" y="92"/>
                  </a:lnTo>
                  <a:lnTo>
                    <a:pt x="725" y="82"/>
                  </a:lnTo>
                  <a:lnTo>
                    <a:pt x="708" y="71"/>
                  </a:lnTo>
                  <a:lnTo>
                    <a:pt x="692" y="62"/>
                  </a:lnTo>
                  <a:lnTo>
                    <a:pt x="676" y="54"/>
                  </a:lnTo>
                  <a:lnTo>
                    <a:pt x="660" y="45"/>
                  </a:lnTo>
                  <a:lnTo>
                    <a:pt x="642" y="37"/>
                  </a:lnTo>
                  <a:lnTo>
                    <a:pt x="624" y="30"/>
                  </a:lnTo>
                  <a:lnTo>
                    <a:pt x="606" y="24"/>
                  </a:lnTo>
                  <a:lnTo>
                    <a:pt x="586" y="19"/>
                  </a:lnTo>
                  <a:lnTo>
                    <a:pt x="568" y="14"/>
                  </a:lnTo>
                  <a:lnTo>
                    <a:pt x="548" y="9"/>
                  </a:lnTo>
                  <a:lnTo>
                    <a:pt x="528" y="6"/>
                  </a:lnTo>
                  <a:lnTo>
                    <a:pt x="509" y="3"/>
                  </a:lnTo>
                  <a:lnTo>
                    <a:pt x="489" y="1"/>
                  </a:lnTo>
                  <a:lnTo>
                    <a:pt x="468" y="0"/>
                  </a:lnTo>
                  <a:lnTo>
                    <a:pt x="447" y="0"/>
                  </a:lnTo>
                  <a:lnTo>
                    <a:pt x="447" y="0"/>
                  </a:lnTo>
                  <a:lnTo>
                    <a:pt x="424" y="0"/>
                  </a:lnTo>
                  <a:lnTo>
                    <a:pt x="402" y="2"/>
                  </a:lnTo>
                  <a:lnTo>
                    <a:pt x="380" y="5"/>
                  </a:lnTo>
                  <a:lnTo>
                    <a:pt x="358" y="8"/>
                  </a:lnTo>
                  <a:lnTo>
                    <a:pt x="336" y="12"/>
                  </a:lnTo>
                  <a:lnTo>
                    <a:pt x="315" y="17"/>
                  </a:lnTo>
                  <a:lnTo>
                    <a:pt x="294" y="23"/>
                  </a:lnTo>
                  <a:lnTo>
                    <a:pt x="273" y="30"/>
                  </a:lnTo>
                  <a:lnTo>
                    <a:pt x="253" y="37"/>
                  </a:lnTo>
                  <a:lnTo>
                    <a:pt x="235" y="45"/>
                  </a:lnTo>
                  <a:lnTo>
                    <a:pt x="215" y="55"/>
                  </a:lnTo>
                  <a:lnTo>
                    <a:pt x="197" y="65"/>
                  </a:lnTo>
                  <a:lnTo>
                    <a:pt x="180" y="76"/>
                  </a:lnTo>
                  <a:lnTo>
                    <a:pt x="163" y="86"/>
                  </a:lnTo>
                  <a:lnTo>
                    <a:pt x="146" y="99"/>
                  </a:lnTo>
                  <a:lnTo>
                    <a:pt x="131" y="111"/>
                  </a:lnTo>
                  <a:lnTo>
                    <a:pt x="116" y="125"/>
                  </a:lnTo>
                  <a:lnTo>
                    <a:pt x="102" y="138"/>
                  </a:lnTo>
                  <a:lnTo>
                    <a:pt x="89" y="153"/>
                  </a:lnTo>
                  <a:lnTo>
                    <a:pt x="77" y="167"/>
                  </a:lnTo>
                  <a:lnTo>
                    <a:pt x="65" y="183"/>
                  </a:lnTo>
                  <a:lnTo>
                    <a:pt x="53" y="198"/>
                  </a:lnTo>
                  <a:lnTo>
                    <a:pt x="44" y="215"/>
                  </a:lnTo>
                  <a:lnTo>
                    <a:pt x="35" y="232"/>
                  </a:lnTo>
                  <a:lnTo>
                    <a:pt x="27" y="248"/>
                  </a:lnTo>
                  <a:lnTo>
                    <a:pt x="20" y="267"/>
                  </a:lnTo>
                  <a:lnTo>
                    <a:pt x="14" y="285"/>
                  </a:lnTo>
                  <a:lnTo>
                    <a:pt x="9" y="303"/>
                  </a:lnTo>
                  <a:lnTo>
                    <a:pt x="5" y="322"/>
                  </a:lnTo>
                  <a:lnTo>
                    <a:pt x="2" y="341"/>
                  </a:lnTo>
                  <a:lnTo>
                    <a:pt x="0" y="360"/>
                  </a:lnTo>
                  <a:lnTo>
                    <a:pt x="0" y="379"/>
                  </a:lnTo>
                  <a:lnTo>
                    <a:pt x="0" y="379"/>
                  </a:lnTo>
                  <a:lnTo>
                    <a:pt x="1" y="402"/>
                  </a:lnTo>
                  <a:lnTo>
                    <a:pt x="3" y="426"/>
                  </a:lnTo>
                  <a:lnTo>
                    <a:pt x="7" y="448"/>
                  </a:lnTo>
                  <a:lnTo>
                    <a:pt x="13" y="470"/>
                  </a:lnTo>
                  <a:lnTo>
                    <a:pt x="20" y="491"/>
                  </a:lnTo>
                  <a:lnTo>
                    <a:pt x="28" y="512"/>
                  </a:lnTo>
                  <a:lnTo>
                    <a:pt x="38" y="533"/>
                  </a:lnTo>
                  <a:lnTo>
                    <a:pt x="49" y="553"/>
                  </a:lnTo>
                  <a:lnTo>
                    <a:pt x="62" y="571"/>
                  </a:lnTo>
                  <a:lnTo>
                    <a:pt x="75" y="590"/>
                  </a:lnTo>
                  <a:lnTo>
                    <a:pt x="91" y="608"/>
                  </a:lnTo>
                  <a:lnTo>
                    <a:pt x="106" y="625"/>
                  </a:lnTo>
                  <a:lnTo>
                    <a:pt x="123" y="641"/>
                  </a:lnTo>
                  <a:lnTo>
                    <a:pt x="142" y="657"/>
                  </a:lnTo>
                  <a:lnTo>
                    <a:pt x="160" y="671"/>
                  </a:lnTo>
                  <a:lnTo>
                    <a:pt x="180" y="684"/>
                  </a:lnTo>
                  <a:lnTo>
                    <a:pt x="131" y="821"/>
                  </a:lnTo>
                  <a:lnTo>
                    <a:pt x="304" y="739"/>
                  </a:lnTo>
                  <a:lnTo>
                    <a:pt x="304" y="739"/>
                  </a:lnTo>
                  <a:lnTo>
                    <a:pt x="339" y="747"/>
                  </a:lnTo>
                  <a:lnTo>
                    <a:pt x="374" y="753"/>
                  </a:lnTo>
                  <a:lnTo>
                    <a:pt x="410" y="758"/>
                  </a:lnTo>
                  <a:lnTo>
                    <a:pt x="447" y="759"/>
                  </a:lnTo>
                  <a:lnTo>
                    <a:pt x="447" y="759"/>
                  </a:lnTo>
                  <a:lnTo>
                    <a:pt x="474" y="758"/>
                  </a:lnTo>
                  <a:lnTo>
                    <a:pt x="474" y="758"/>
                  </a:lnTo>
                  <a:lnTo>
                    <a:pt x="466" y="733"/>
                  </a:lnTo>
                  <a:lnTo>
                    <a:pt x="460" y="708"/>
                  </a:lnTo>
                  <a:lnTo>
                    <a:pt x="455" y="682"/>
                  </a:lnTo>
                  <a:lnTo>
                    <a:pt x="454" y="655"/>
                  </a:lnTo>
                  <a:lnTo>
                    <a:pt x="454" y="655"/>
                  </a:lnTo>
                  <a:close/>
                  <a:moveTo>
                    <a:pt x="584" y="209"/>
                  </a:moveTo>
                  <a:lnTo>
                    <a:pt x="584" y="209"/>
                  </a:lnTo>
                  <a:lnTo>
                    <a:pt x="596" y="210"/>
                  </a:lnTo>
                  <a:lnTo>
                    <a:pt x="607" y="213"/>
                  </a:lnTo>
                  <a:lnTo>
                    <a:pt x="618" y="219"/>
                  </a:lnTo>
                  <a:lnTo>
                    <a:pt x="626" y="226"/>
                  </a:lnTo>
                  <a:lnTo>
                    <a:pt x="634" y="236"/>
                  </a:lnTo>
                  <a:lnTo>
                    <a:pt x="639" y="245"/>
                  </a:lnTo>
                  <a:lnTo>
                    <a:pt x="642" y="257"/>
                  </a:lnTo>
                  <a:lnTo>
                    <a:pt x="643" y="268"/>
                  </a:lnTo>
                  <a:lnTo>
                    <a:pt x="643" y="268"/>
                  </a:lnTo>
                  <a:lnTo>
                    <a:pt x="642" y="281"/>
                  </a:lnTo>
                  <a:lnTo>
                    <a:pt x="639" y="293"/>
                  </a:lnTo>
                  <a:lnTo>
                    <a:pt x="634" y="302"/>
                  </a:lnTo>
                  <a:lnTo>
                    <a:pt x="626" y="311"/>
                  </a:lnTo>
                  <a:lnTo>
                    <a:pt x="618" y="318"/>
                  </a:lnTo>
                  <a:lnTo>
                    <a:pt x="607" y="324"/>
                  </a:lnTo>
                  <a:lnTo>
                    <a:pt x="596" y="328"/>
                  </a:lnTo>
                  <a:lnTo>
                    <a:pt x="584" y="329"/>
                  </a:lnTo>
                  <a:lnTo>
                    <a:pt x="584" y="329"/>
                  </a:lnTo>
                  <a:lnTo>
                    <a:pt x="571" y="328"/>
                  </a:lnTo>
                  <a:lnTo>
                    <a:pt x="561" y="324"/>
                  </a:lnTo>
                  <a:lnTo>
                    <a:pt x="550" y="318"/>
                  </a:lnTo>
                  <a:lnTo>
                    <a:pt x="541" y="311"/>
                  </a:lnTo>
                  <a:lnTo>
                    <a:pt x="534" y="302"/>
                  </a:lnTo>
                  <a:lnTo>
                    <a:pt x="528" y="293"/>
                  </a:lnTo>
                  <a:lnTo>
                    <a:pt x="525" y="281"/>
                  </a:lnTo>
                  <a:lnTo>
                    <a:pt x="524" y="268"/>
                  </a:lnTo>
                  <a:lnTo>
                    <a:pt x="524" y="268"/>
                  </a:lnTo>
                  <a:lnTo>
                    <a:pt x="525" y="257"/>
                  </a:lnTo>
                  <a:lnTo>
                    <a:pt x="528" y="245"/>
                  </a:lnTo>
                  <a:lnTo>
                    <a:pt x="534" y="236"/>
                  </a:lnTo>
                  <a:lnTo>
                    <a:pt x="541" y="226"/>
                  </a:lnTo>
                  <a:lnTo>
                    <a:pt x="550" y="219"/>
                  </a:lnTo>
                  <a:lnTo>
                    <a:pt x="561" y="213"/>
                  </a:lnTo>
                  <a:lnTo>
                    <a:pt x="571" y="210"/>
                  </a:lnTo>
                  <a:lnTo>
                    <a:pt x="584" y="209"/>
                  </a:lnTo>
                  <a:lnTo>
                    <a:pt x="584" y="209"/>
                  </a:lnTo>
                  <a:close/>
                  <a:moveTo>
                    <a:pt x="294" y="329"/>
                  </a:moveTo>
                  <a:lnTo>
                    <a:pt x="294" y="329"/>
                  </a:lnTo>
                  <a:lnTo>
                    <a:pt x="282" y="328"/>
                  </a:lnTo>
                  <a:lnTo>
                    <a:pt x="271" y="324"/>
                  </a:lnTo>
                  <a:lnTo>
                    <a:pt x="260" y="318"/>
                  </a:lnTo>
                  <a:lnTo>
                    <a:pt x="252" y="311"/>
                  </a:lnTo>
                  <a:lnTo>
                    <a:pt x="244" y="302"/>
                  </a:lnTo>
                  <a:lnTo>
                    <a:pt x="239" y="293"/>
                  </a:lnTo>
                  <a:lnTo>
                    <a:pt x="236" y="281"/>
                  </a:lnTo>
                  <a:lnTo>
                    <a:pt x="235" y="268"/>
                  </a:lnTo>
                  <a:lnTo>
                    <a:pt x="235" y="268"/>
                  </a:lnTo>
                  <a:lnTo>
                    <a:pt x="236" y="257"/>
                  </a:lnTo>
                  <a:lnTo>
                    <a:pt x="239" y="245"/>
                  </a:lnTo>
                  <a:lnTo>
                    <a:pt x="244" y="236"/>
                  </a:lnTo>
                  <a:lnTo>
                    <a:pt x="252" y="226"/>
                  </a:lnTo>
                  <a:lnTo>
                    <a:pt x="260" y="219"/>
                  </a:lnTo>
                  <a:lnTo>
                    <a:pt x="271" y="213"/>
                  </a:lnTo>
                  <a:lnTo>
                    <a:pt x="282" y="210"/>
                  </a:lnTo>
                  <a:lnTo>
                    <a:pt x="294" y="209"/>
                  </a:lnTo>
                  <a:lnTo>
                    <a:pt x="294" y="209"/>
                  </a:lnTo>
                  <a:lnTo>
                    <a:pt x="307" y="210"/>
                  </a:lnTo>
                  <a:lnTo>
                    <a:pt x="317" y="213"/>
                  </a:lnTo>
                  <a:lnTo>
                    <a:pt x="327" y="219"/>
                  </a:lnTo>
                  <a:lnTo>
                    <a:pt x="337" y="226"/>
                  </a:lnTo>
                  <a:lnTo>
                    <a:pt x="344" y="236"/>
                  </a:lnTo>
                  <a:lnTo>
                    <a:pt x="350" y="245"/>
                  </a:lnTo>
                  <a:lnTo>
                    <a:pt x="353" y="257"/>
                  </a:lnTo>
                  <a:lnTo>
                    <a:pt x="354" y="268"/>
                  </a:lnTo>
                  <a:lnTo>
                    <a:pt x="354" y="268"/>
                  </a:lnTo>
                  <a:lnTo>
                    <a:pt x="353" y="281"/>
                  </a:lnTo>
                  <a:lnTo>
                    <a:pt x="350" y="293"/>
                  </a:lnTo>
                  <a:lnTo>
                    <a:pt x="344" y="302"/>
                  </a:lnTo>
                  <a:lnTo>
                    <a:pt x="337" y="311"/>
                  </a:lnTo>
                  <a:lnTo>
                    <a:pt x="327" y="318"/>
                  </a:lnTo>
                  <a:lnTo>
                    <a:pt x="317" y="324"/>
                  </a:lnTo>
                  <a:lnTo>
                    <a:pt x="307" y="328"/>
                  </a:lnTo>
                  <a:lnTo>
                    <a:pt x="294" y="329"/>
                  </a:lnTo>
                  <a:lnTo>
                    <a:pt x="294" y="3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srgbClr val="656D78"/>
                </a:solidFill>
                <a:ea typeface="思源黑体" panose="020B0500000000000000" pitchFamily="34" charset="-122"/>
              </a:endParaRPr>
            </a:p>
          </p:txBody>
        </p:sp>
      </p:grpSp>
      <p:sp>
        <p:nvSpPr>
          <p:cNvPr id="26" name="Freeform 9"/>
          <p:cNvSpPr/>
          <p:nvPr/>
        </p:nvSpPr>
        <p:spPr bwMode="auto">
          <a:xfrm>
            <a:off x="4949059" y="2907009"/>
            <a:ext cx="557555" cy="321571"/>
          </a:xfrm>
          <a:custGeom>
            <a:avLst/>
            <a:gdLst/>
            <a:ahLst/>
            <a:cxnLst/>
            <a:rect l="l" t="t" r="r" b="b"/>
            <a:pathLst>
              <a:path w="1406526" h="811213">
                <a:moveTo>
                  <a:pt x="998157" y="511175"/>
                </a:moveTo>
                <a:cubicBezTo>
                  <a:pt x="998166" y="511211"/>
                  <a:pt x="1016984" y="583355"/>
                  <a:pt x="1077167" y="659295"/>
                </a:cubicBezTo>
                <a:cubicBezTo>
                  <a:pt x="1099742" y="685881"/>
                  <a:pt x="1159940" y="735254"/>
                  <a:pt x="1193801" y="761840"/>
                </a:cubicBezTo>
                <a:cubicBezTo>
                  <a:pt x="1137365" y="792223"/>
                  <a:pt x="1073405" y="811213"/>
                  <a:pt x="1005682" y="811213"/>
                </a:cubicBezTo>
                <a:cubicBezTo>
                  <a:pt x="937959" y="811213"/>
                  <a:pt x="873999" y="792223"/>
                  <a:pt x="817563" y="761840"/>
                </a:cubicBezTo>
                <a:cubicBezTo>
                  <a:pt x="847662" y="739052"/>
                  <a:pt x="907860" y="689679"/>
                  <a:pt x="937959" y="651699"/>
                </a:cubicBezTo>
                <a:cubicBezTo>
                  <a:pt x="986858" y="587150"/>
                  <a:pt x="998151" y="511213"/>
                  <a:pt x="998157" y="511175"/>
                </a:cubicBezTo>
                <a:close/>
                <a:moveTo>
                  <a:pt x="393319" y="508000"/>
                </a:moveTo>
                <a:cubicBezTo>
                  <a:pt x="393333" y="508068"/>
                  <a:pt x="408396" y="583992"/>
                  <a:pt x="468567" y="656120"/>
                </a:cubicBezTo>
                <a:cubicBezTo>
                  <a:pt x="491141" y="686504"/>
                  <a:pt x="551339" y="732079"/>
                  <a:pt x="588963" y="762463"/>
                </a:cubicBezTo>
                <a:cubicBezTo>
                  <a:pt x="532528" y="789048"/>
                  <a:pt x="468567" y="808038"/>
                  <a:pt x="400844" y="808038"/>
                </a:cubicBezTo>
                <a:cubicBezTo>
                  <a:pt x="333121" y="808038"/>
                  <a:pt x="269160" y="789048"/>
                  <a:pt x="212725" y="758665"/>
                </a:cubicBezTo>
                <a:cubicBezTo>
                  <a:pt x="242824" y="735877"/>
                  <a:pt x="303022" y="690302"/>
                  <a:pt x="333121" y="648524"/>
                </a:cubicBezTo>
                <a:cubicBezTo>
                  <a:pt x="382018" y="583977"/>
                  <a:pt x="393313" y="508041"/>
                  <a:pt x="393319" y="508000"/>
                </a:cubicBezTo>
                <a:close/>
                <a:moveTo>
                  <a:pt x="1065213" y="3175"/>
                </a:moveTo>
                <a:cubicBezTo>
                  <a:pt x="1260249" y="29757"/>
                  <a:pt x="1406526" y="200639"/>
                  <a:pt x="1406526" y="405697"/>
                </a:cubicBezTo>
                <a:cubicBezTo>
                  <a:pt x="1406526" y="508226"/>
                  <a:pt x="1369019" y="599363"/>
                  <a:pt x="1305257" y="671513"/>
                </a:cubicBezTo>
                <a:cubicBezTo>
                  <a:pt x="1275252" y="660121"/>
                  <a:pt x="1211490" y="622147"/>
                  <a:pt x="1143978" y="519618"/>
                </a:cubicBezTo>
                <a:cubicBezTo>
                  <a:pt x="1072733" y="417116"/>
                  <a:pt x="1065217" y="295637"/>
                  <a:pt x="1065213" y="295573"/>
                </a:cubicBezTo>
                <a:cubicBezTo>
                  <a:pt x="1065213" y="295547"/>
                  <a:pt x="1065213" y="292795"/>
                  <a:pt x="1065213" y="3175"/>
                </a:cubicBezTo>
                <a:close/>
                <a:moveTo>
                  <a:pt x="933450" y="3175"/>
                </a:moveTo>
                <a:cubicBezTo>
                  <a:pt x="933450" y="3175"/>
                  <a:pt x="933450" y="3175"/>
                  <a:pt x="933450" y="299370"/>
                </a:cubicBezTo>
                <a:cubicBezTo>
                  <a:pt x="933450" y="299370"/>
                  <a:pt x="918497" y="432278"/>
                  <a:pt x="847469" y="534808"/>
                </a:cubicBezTo>
                <a:cubicBezTo>
                  <a:pt x="802609" y="603160"/>
                  <a:pt x="735320" y="648729"/>
                  <a:pt x="701675" y="671513"/>
                </a:cubicBezTo>
                <a:cubicBezTo>
                  <a:pt x="765226" y="599363"/>
                  <a:pt x="802609" y="504429"/>
                  <a:pt x="802609" y="401899"/>
                </a:cubicBezTo>
                <a:cubicBezTo>
                  <a:pt x="802609" y="299370"/>
                  <a:pt x="765226" y="208233"/>
                  <a:pt x="705414" y="136083"/>
                </a:cubicBezTo>
                <a:cubicBezTo>
                  <a:pt x="761488" y="67730"/>
                  <a:pt x="843731" y="22162"/>
                  <a:pt x="933450" y="3175"/>
                </a:cubicBezTo>
                <a:close/>
                <a:moveTo>
                  <a:pt x="330200" y="3175"/>
                </a:moveTo>
                <a:cubicBezTo>
                  <a:pt x="330200" y="3192"/>
                  <a:pt x="330200" y="5407"/>
                  <a:pt x="330200" y="298940"/>
                </a:cubicBezTo>
                <a:cubicBezTo>
                  <a:pt x="330189" y="299031"/>
                  <a:pt x="315165" y="427899"/>
                  <a:pt x="243897" y="530243"/>
                </a:cubicBezTo>
                <a:cubicBezTo>
                  <a:pt x="198870" y="598497"/>
                  <a:pt x="131329" y="647791"/>
                  <a:pt x="97559" y="666750"/>
                </a:cubicBezTo>
                <a:cubicBezTo>
                  <a:pt x="37522" y="594705"/>
                  <a:pt x="0" y="503700"/>
                  <a:pt x="0" y="401320"/>
                </a:cubicBezTo>
                <a:cubicBezTo>
                  <a:pt x="0" y="200352"/>
                  <a:pt x="142586" y="37302"/>
                  <a:pt x="330200" y="3175"/>
                </a:cubicBezTo>
                <a:close/>
                <a:moveTo>
                  <a:pt x="460375" y="0"/>
                </a:moveTo>
                <a:cubicBezTo>
                  <a:pt x="558165" y="15175"/>
                  <a:pt x="644672" y="64496"/>
                  <a:pt x="704850" y="136579"/>
                </a:cubicBezTo>
                <a:cubicBezTo>
                  <a:pt x="640911" y="208662"/>
                  <a:pt x="603299" y="299715"/>
                  <a:pt x="603299" y="405943"/>
                </a:cubicBezTo>
                <a:cubicBezTo>
                  <a:pt x="603299" y="504583"/>
                  <a:pt x="640911" y="599430"/>
                  <a:pt x="701089" y="671513"/>
                </a:cubicBezTo>
                <a:cubicBezTo>
                  <a:pt x="667239" y="656338"/>
                  <a:pt x="603299" y="618399"/>
                  <a:pt x="539359" y="519759"/>
                </a:cubicBezTo>
                <a:cubicBezTo>
                  <a:pt x="467917" y="413559"/>
                  <a:pt x="460379" y="292193"/>
                  <a:pt x="460375" y="292127"/>
                </a:cubicBezTo>
                <a:cubicBezTo>
                  <a:pt x="460375" y="292093"/>
                  <a:pt x="460375" y="288969"/>
                  <a:pt x="460375" y="0"/>
                </a:cubicBezTo>
                <a:close/>
              </a:path>
            </a:pathLst>
          </a:custGeom>
          <a:solidFill>
            <a:schemeClr val="bg1"/>
          </a:solidFill>
          <a:ln>
            <a:noFill/>
          </a:ln>
        </p:spPr>
        <p:txBody>
          <a:bodyPr vert="horz" wrap="square" lIns="121920" tIns="60960" rIns="121920" bIns="6096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27" name="Line 5"/>
          <p:cNvSpPr>
            <a:spLocks noChangeShapeType="1"/>
          </p:cNvSpPr>
          <p:nvPr/>
        </p:nvSpPr>
        <p:spPr bwMode="auto">
          <a:xfrm>
            <a:off x="6173789" y="287112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28" name="Line 6"/>
          <p:cNvSpPr>
            <a:spLocks noChangeShapeType="1"/>
          </p:cNvSpPr>
          <p:nvPr/>
        </p:nvSpPr>
        <p:spPr bwMode="auto">
          <a:xfrm>
            <a:off x="6173789" y="2871129"/>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29" name="Line 7"/>
          <p:cNvSpPr>
            <a:spLocks noChangeShapeType="1"/>
          </p:cNvSpPr>
          <p:nvPr/>
        </p:nvSpPr>
        <p:spPr bwMode="auto">
          <a:xfrm>
            <a:off x="7253743" y="38204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32" name="Line 8"/>
          <p:cNvSpPr>
            <a:spLocks noChangeShapeType="1"/>
          </p:cNvSpPr>
          <p:nvPr/>
        </p:nvSpPr>
        <p:spPr bwMode="auto">
          <a:xfrm>
            <a:off x="7253743" y="3820453"/>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33" name="Freeform 10"/>
          <p:cNvSpPr/>
          <p:nvPr/>
        </p:nvSpPr>
        <p:spPr bwMode="auto">
          <a:xfrm>
            <a:off x="6086476" y="2585379"/>
            <a:ext cx="1319213" cy="1322388"/>
          </a:xfrm>
          <a:custGeom>
            <a:avLst/>
            <a:gdLst>
              <a:gd name="T0" fmla="*/ 239 w 304"/>
              <a:gd name="T1" fmla="*/ 285 h 305"/>
              <a:gd name="T2" fmla="*/ 304 w 304"/>
              <a:gd name="T3" fmla="*/ 0 h 305"/>
              <a:gd name="T4" fmla="*/ 20 w 304"/>
              <a:gd name="T5" fmla="*/ 66 h 305"/>
              <a:gd name="T6" fmla="*/ 13 w 304"/>
              <a:gd name="T7" fmla="*/ 68 h 305"/>
              <a:gd name="T8" fmla="*/ 0 w 304"/>
              <a:gd name="T9" fmla="*/ 62 h 305"/>
              <a:gd name="T10" fmla="*/ 242 w 304"/>
              <a:gd name="T11" fmla="*/ 305 h 305"/>
              <a:gd name="T12" fmla="*/ 237 w 304"/>
              <a:gd name="T13" fmla="*/ 292 h 305"/>
              <a:gd name="T14" fmla="*/ 239 w 304"/>
              <a:gd name="T15" fmla="*/ 28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305">
                <a:moveTo>
                  <a:pt x="239" y="285"/>
                </a:moveTo>
                <a:cubicBezTo>
                  <a:pt x="304" y="0"/>
                  <a:pt x="304" y="0"/>
                  <a:pt x="304" y="0"/>
                </a:cubicBezTo>
                <a:cubicBezTo>
                  <a:pt x="20" y="66"/>
                  <a:pt x="20" y="66"/>
                  <a:pt x="20" y="66"/>
                </a:cubicBezTo>
                <a:cubicBezTo>
                  <a:pt x="20" y="66"/>
                  <a:pt x="15" y="68"/>
                  <a:pt x="13" y="68"/>
                </a:cubicBezTo>
                <a:cubicBezTo>
                  <a:pt x="8" y="68"/>
                  <a:pt x="3" y="66"/>
                  <a:pt x="0" y="62"/>
                </a:cubicBezTo>
                <a:cubicBezTo>
                  <a:pt x="242" y="305"/>
                  <a:pt x="242" y="305"/>
                  <a:pt x="242" y="305"/>
                </a:cubicBezTo>
                <a:cubicBezTo>
                  <a:pt x="239" y="301"/>
                  <a:pt x="237" y="297"/>
                  <a:pt x="237" y="292"/>
                </a:cubicBezTo>
                <a:cubicBezTo>
                  <a:pt x="237" y="290"/>
                  <a:pt x="239" y="285"/>
                  <a:pt x="239" y="285"/>
                </a:cubicBezTo>
                <a:close/>
              </a:path>
            </a:pathLst>
          </a:custGeom>
          <a:solidFill>
            <a:srgbClr val="C00000"/>
          </a:solidFill>
          <a:ln>
            <a:noFill/>
          </a:ln>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35" name="Freeform 11"/>
          <p:cNvSpPr/>
          <p:nvPr/>
        </p:nvSpPr>
        <p:spPr bwMode="auto">
          <a:xfrm>
            <a:off x="6081715" y="2848904"/>
            <a:ext cx="0" cy="476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1"/>
                  <a:pt x="0" y="0"/>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37" name="Line 12"/>
          <p:cNvSpPr>
            <a:spLocks noChangeShapeType="1"/>
          </p:cNvSpPr>
          <p:nvPr/>
        </p:nvSpPr>
        <p:spPr bwMode="auto">
          <a:xfrm>
            <a:off x="5918201" y="287112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38" name="Line 13"/>
          <p:cNvSpPr>
            <a:spLocks noChangeShapeType="1"/>
          </p:cNvSpPr>
          <p:nvPr/>
        </p:nvSpPr>
        <p:spPr bwMode="auto">
          <a:xfrm>
            <a:off x="5918201" y="2871129"/>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39" name="Line 14"/>
          <p:cNvSpPr>
            <a:spLocks noChangeShapeType="1"/>
          </p:cNvSpPr>
          <p:nvPr/>
        </p:nvSpPr>
        <p:spPr bwMode="auto">
          <a:xfrm>
            <a:off x="4972051" y="38204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1" name="Line 15"/>
          <p:cNvSpPr>
            <a:spLocks noChangeShapeType="1"/>
          </p:cNvSpPr>
          <p:nvPr/>
        </p:nvSpPr>
        <p:spPr bwMode="auto">
          <a:xfrm>
            <a:off x="4972051" y="3820453"/>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2" name="Freeform 18"/>
          <p:cNvSpPr/>
          <p:nvPr/>
        </p:nvSpPr>
        <p:spPr bwMode="auto">
          <a:xfrm>
            <a:off x="6008689" y="2848904"/>
            <a:ext cx="4763" cy="4763"/>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1"/>
                  <a:pt x="0" y="1"/>
                  <a:pt x="0" y="1"/>
                </a:cubicBezTo>
                <a:cubicBezTo>
                  <a:pt x="0" y="1"/>
                  <a:pt x="1" y="1"/>
                  <a:pt x="1" y="0"/>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3" name="Line 19"/>
          <p:cNvSpPr>
            <a:spLocks noChangeShapeType="1"/>
          </p:cNvSpPr>
          <p:nvPr/>
        </p:nvSpPr>
        <p:spPr bwMode="auto">
          <a:xfrm>
            <a:off x="6173789" y="45062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4" name="Line 20"/>
          <p:cNvSpPr>
            <a:spLocks noChangeShapeType="1"/>
          </p:cNvSpPr>
          <p:nvPr/>
        </p:nvSpPr>
        <p:spPr bwMode="auto">
          <a:xfrm>
            <a:off x="6173789" y="4506253"/>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5" name="Line 21"/>
          <p:cNvSpPr>
            <a:spLocks noChangeShapeType="1"/>
          </p:cNvSpPr>
          <p:nvPr/>
        </p:nvSpPr>
        <p:spPr bwMode="auto">
          <a:xfrm>
            <a:off x="7253743" y="355692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6" name="Line 22"/>
          <p:cNvSpPr>
            <a:spLocks noChangeShapeType="1"/>
          </p:cNvSpPr>
          <p:nvPr/>
        </p:nvSpPr>
        <p:spPr bwMode="auto">
          <a:xfrm>
            <a:off x="7253743" y="3556929"/>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7" name="Freeform 25"/>
          <p:cNvSpPr/>
          <p:nvPr/>
        </p:nvSpPr>
        <p:spPr bwMode="auto">
          <a:xfrm>
            <a:off x="6081715" y="50444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8" name="Line 26"/>
          <p:cNvSpPr>
            <a:spLocks noChangeShapeType="1"/>
          </p:cNvSpPr>
          <p:nvPr/>
        </p:nvSpPr>
        <p:spPr bwMode="auto">
          <a:xfrm>
            <a:off x="5918201" y="45062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49" name="Line 27"/>
          <p:cNvSpPr>
            <a:spLocks noChangeShapeType="1"/>
          </p:cNvSpPr>
          <p:nvPr/>
        </p:nvSpPr>
        <p:spPr bwMode="auto">
          <a:xfrm>
            <a:off x="5918201" y="4506253"/>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50" name="Line 28"/>
          <p:cNvSpPr>
            <a:spLocks noChangeShapeType="1"/>
          </p:cNvSpPr>
          <p:nvPr/>
        </p:nvSpPr>
        <p:spPr bwMode="auto">
          <a:xfrm>
            <a:off x="4972051" y="355692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51" name="Line 29"/>
          <p:cNvSpPr>
            <a:spLocks noChangeShapeType="1"/>
          </p:cNvSpPr>
          <p:nvPr/>
        </p:nvSpPr>
        <p:spPr bwMode="auto">
          <a:xfrm>
            <a:off x="4972051" y="3556929"/>
            <a:ext cx="0" cy="0"/>
          </a:xfrm>
          <a:prstGeom prst="line">
            <a:avLst/>
          </a:prstGeom>
          <a:noFill/>
          <a:ln w="17463" cap="flat">
            <a:solidFill>
              <a:srgbClr val="AD000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52" name="Freeform 32"/>
          <p:cNvSpPr/>
          <p:nvPr/>
        </p:nvSpPr>
        <p:spPr bwMode="auto">
          <a:xfrm>
            <a:off x="6008689" y="5044416"/>
            <a:ext cx="476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53" name="Freeform 5"/>
          <p:cNvSpPr/>
          <p:nvPr/>
        </p:nvSpPr>
        <p:spPr bwMode="auto">
          <a:xfrm>
            <a:off x="6715534" y="2909585"/>
            <a:ext cx="390668" cy="394363"/>
          </a:xfrm>
          <a:custGeom>
            <a:avLst/>
            <a:gdLst/>
            <a:ahLst/>
            <a:cxnLst/>
            <a:rect l="l" t="t" r="r" b="b"/>
            <a:pathLst>
              <a:path w="1009550" h="1019105">
                <a:moveTo>
                  <a:pt x="506769" y="481673"/>
                </a:moveTo>
                <a:cubicBezTo>
                  <a:pt x="512508" y="481836"/>
                  <a:pt x="515618" y="482073"/>
                  <a:pt x="515622" y="482073"/>
                </a:cubicBezTo>
                <a:cubicBezTo>
                  <a:pt x="500600" y="550346"/>
                  <a:pt x="583221" y="743787"/>
                  <a:pt x="564444" y="887919"/>
                </a:cubicBezTo>
                <a:cubicBezTo>
                  <a:pt x="553177" y="967571"/>
                  <a:pt x="448023" y="1032051"/>
                  <a:pt x="376668" y="1016879"/>
                </a:cubicBezTo>
                <a:cubicBezTo>
                  <a:pt x="271530" y="1001710"/>
                  <a:pt x="264005" y="887954"/>
                  <a:pt x="264003" y="887919"/>
                </a:cubicBezTo>
                <a:cubicBezTo>
                  <a:pt x="196404" y="895505"/>
                  <a:pt x="136316" y="868954"/>
                  <a:pt x="113783" y="823439"/>
                </a:cubicBezTo>
                <a:cubicBezTo>
                  <a:pt x="83738" y="762751"/>
                  <a:pt x="79983" y="660342"/>
                  <a:pt x="162604" y="595861"/>
                </a:cubicBezTo>
                <a:cubicBezTo>
                  <a:pt x="297333" y="483021"/>
                  <a:pt x="466566" y="480532"/>
                  <a:pt x="506769" y="481673"/>
                </a:cubicBezTo>
                <a:close/>
                <a:moveTo>
                  <a:pt x="803569" y="458221"/>
                </a:moveTo>
                <a:cubicBezTo>
                  <a:pt x="843740" y="458754"/>
                  <a:pt x="880387" y="462305"/>
                  <a:pt x="906697" y="470827"/>
                </a:cubicBezTo>
                <a:cubicBezTo>
                  <a:pt x="1008180" y="508702"/>
                  <a:pt x="1042008" y="629902"/>
                  <a:pt x="974353" y="705652"/>
                </a:cubicBezTo>
                <a:cubicBezTo>
                  <a:pt x="948047" y="735947"/>
                  <a:pt x="869138" y="728379"/>
                  <a:pt x="869111" y="728377"/>
                </a:cubicBezTo>
                <a:cubicBezTo>
                  <a:pt x="869118" y="728406"/>
                  <a:pt x="891655" y="811711"/>
                  <a:pt x="846559" y="860940"/>
                </a:cubicBezTo>
                <a:cubicBezTo>
                  <a:pt x="797696" y="910177"/>
                  <a:pt x="707489" y="917752"/>
                  <a:pt x="662385" y="860940"/>
                </a:cubicBezTo>
                <a:cubicBezTo>
                  <a:pt x="583454" y="766252"/>
                  <a:pt x="530833" y="501127"/>
                  <a:pt x="530833" y="482189"/>
                </a:cubicBezTo>
                <a:cubicBezTo>
                  <a:pt x="530874" y="482182"/>
                  <a:pt x="683074" y="456624"/>
                  <a:pt x="803569" y="458221"/>
                </a:cubicBezTo>
                <a:close/>
                <a:moveTo>
                  <a:pt x="324738" y="38090"/>
                </a:moveTo>
                <a:cubicBezTo>
                  <a:pt x="343703" y="39805"/>
                  <a:pt x="361496" y="44772"/>
                  <a:pt x="376480" y="53287"/>
                </a:cubicBezTo>
                <a:cubicBezTo>
                  <a:pt x="503838" y="128975"/>
                  <a:pt x="500100" y="458200"/>
                  <a:pt x="500100" y="458240"/>
                </a:cubicBezTo>
                <a:cubicBezTo>
                  <a:pt x="500072" y="458238"/>
                  <a:pt x="436405" y="454456"/>
                  <a:pt x="380227" y="458240"/>
                </a:cubicBezTo>
                <a:cubicBezTo>
                  <a:pt x="275337" y="465809"/>
                  <a:pt x="192924" y="492301"/>
                  <a:pt x="121750" y="484732"/>
                </a:cubicBezTo>
                <a:cubicBezTo>
                  <a:pt x="110511" y="484732"/>
                  <a:pt x="-16854" y="450670"/>
                  <a:pt x="1876" y="329563"/>
                </a:cubicBezTo>
                <a:cubicBezTo>
                  <a:pt x="20603" y="216044"/>
                  <a:pt x="140441" y="223592"/>
                  <a:pt x="140480" y="223594"/>
                </a:cubicBezTo>
                <a:cubicBezTo>
                  <a:pt x="129242" y="193318"/>
                  <a:pt x="132988" y="140333"/>
                  <a:pt x="166702" y="102487"/>
                </a:cubicBezTo>
                <a:cubicBezTo>
                  <a:pt x="200416" y="57072"/>
                  <a:pt x="267845" y="32945"/>
                  <a:pt x="324738" y="38090"/>
                </a:cubicBezTo>
                <a:close/>
                <a:moveTo>
                  <a:pt x="648144" y="11"/>
                </a:moveTo>
                <a:cubicBezTo>
                  <a:pt x="658363" y="-115"/>
                  <a:pt x="669305" y="893"/>
                  <a:pt x="681009" y="3263"/>
                </a:cubicBezTo>
                <a:cubicBezTo>
                  <a:pt x="763390" y="18430"/>
                  <a:pt x="755914" y="109422"/>
                  <a:pt x="755912" y="109449"/>
                </a:cubicBezTo>
                <a:cubicBezTo>
                  <a:pt x="755935" y="109439"/>
                  <a:pt x="819591" y="82909"/>
                  <a:pt x="879503" y="117034"/>
                </a:cubicBezTo>
                <a:cubicBezTo>
                  <a:pt x="920699" y="143580"/>
                  <a:pt x="1029309" y="348368"/>
                  <a:pt x="800854" y="397669"/>
                </a:cubicBezTo>
                <a:cubicBezTo>
                  <a:pt x="587423" y="443168"/>
                  <a:pt x="531225" y="462131"/>
                  <a:pt x="531202" y="462139"/>
                </a:cubicBezTo>
                <a:cubicBezTo>
                  <a:pt x="531197" y="462089"/>
                  <a:pt x="497499" y="166328"/>
                  <a:pt x="527457" y="90487"/>
                </a:cubicBezTo>
                <a:cubicBezTo>
                  <a:pt x="540565" y="57304"/>
                  <a:pt x="576613" y="893"/>
                  <a:pt x="648144" y="11"/>
                </a:cubicBezTo>
                <a:close/>
              </a:path>
            </a:pathLst>
          </a:custGeom>
          <a:solidFill>
            <a:schemeClr val="bg1"/>
          </a:solidFill>
          <a:ln>
            <a:noFill/>
          </a:ln>
        </p:spPr>
        <p:txBody>
          <a:bodyPr vert="horz" wrap="square" lIns="121920" tIns="60960" rIns="121920" bIns="60960" numCol="1" anchor="t" anchorCtr="0" compatLnSpc="1"/>
          <a:lstStyle/>
          <a:p>
            <a:pPr defTabSz="914400"/>
            <a:endParaRPr lang="zh-CN" altLang="en-US" dirty="0">
              <a:solidFill>
                <a:srgbClr val="656D78"/>
              </a:solidFill>
              <a:ea typeface="思源黑体" panose="020B0500000000000000" pitchFamily="34" charset="-122"/>
            </a:endParaRPr>
          </a:p>
        </p:txBody>
      </p:sp>
      <p:sp>
        <p:nvSpPr>
          <p:cNvPr id="54" name="矩形 53"/>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解决问题</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1062295" y="384295"/>
            <a:ext cx="1612900" cy="521970"/>
          </a:xfrm>
          <a:prstGeom prst="rect">
            <a:avLst/>
          </a:prstGeom>
        </p:spPr>
        <p:txBody>
          <a:bodyPr wrap="none">
            <a:spAutoFit/>
          </a:bodyPr>
          <a:lstStyle/>
          <a:p>
            <a:pPr defTabSz="342900"/>
            <a:r>
              <a:rPr lang="zh-CN" altLang="zh-CN" sz="2800" b="1" dirty="0">
                <a:solidFill>
                  <a:schemeClr val="tx1">
                    <a:lumMod val="50000"/>
                  </a:schemeClr>
                </a:solidFill>
                <a:latin typeface="思源黑体" panose="020B0500000000000000" pitchFamily="34" charset="-122"/>
                <a:ea typeface="思源黑体" panose="020B0500000000000000" pitchFamily="34" charset="-122"/>
              </a:rPr>
              <a:t>专利情况</a:t>
            </a:r>
            <a:endParaRPr lang="zh-CN" altLang="zh-CN" sz="2800" b="1" dirty="0">
              <a:solidFill>
                <a:schemeClr val="tx1">
                  <a:lumMod val="50000"/>
                </a:schemeClr>
              </a:solidFill>
              <a:latin typeface="思源黑体" panose="020B0500000000000000" pitchFamily="34" charset="-122"/>
              <a:ea typeface="思源黑体" panose="020B0500000000000000" pitchFamily="34" charset="-122"/>
            </a:endParaRPr>
          </a:p>
        </p:txBody>
      </p:sp>
      <p:graphicFrame>
        <p:nvGraphicFramePr>
          <p:cNvPr id="3" name="表格 2"/>
          <p:cNvGraphicFramePr/>
          <p:nvPr>
            <p:custDataLst>
              <p:tags r:id="rId1"/>
            </p:custDataLst>
          </p:nvPr>
        </p:nvGraphicFramePr>
        <p:xfrm>
          <a:off x="863600" y="1778000"/>
          <a:ext cx="3401695" cy="4470400"/>
        </p:xfrm>
        <a:graphic>
          <a:graphicData uri="http://schemas.openxmlformats.org/drawingml/2006/table">
            <a:tbl>
              <a:tblPr firstRow="1" bandRow="1">
                <a:tableStyleId>{5C22544A-7EE6-4342-B048-85BDC9FD1C3A}</a:tableStyleId>
              </a:tblPr>
              <a:tblGrid>
                <a:gridCol w="501650"/>
                <a:gridCol w="2900045"/>
              </a:tblGrid>
              <a:tr h="640080">
                <a:tc>
                  <a:txBody>
                    <a:bodyPr/>
                    <a:p>
                      <a:pPr algn="ctr">
                        <a:buNone/>
                      </a:pPr>
                      <a:r>
                        <a:rPr lang="zh-CN" altLang="en-US" sz="1800"/>
                        <a:t>序号</a:t>
                      </a:r>
                      <a:endParaRPr lang="zh-CN" altLang="en-US" sz="1800"/>
                    </a:p>
                  </a:txBody>
                  <a:tcPr/>
                </a:tc>
                <a:tc>
                  <a:txBody>
                    <a:bodyPr/>
                    <a:p>
                      <a:pPr algn="ctr">
                        <a:buNone/>
                      </a:pPr>
                      <a:r>
                        <a:rPr lang="zh-CN" altLang="en-US" sz="1800"/>
                        <a:t>专利名称</a:t>
                      </a:r>
                      <a:endParaRPr lang="zh-CN" altLang="en-US" sz="1800"/>
                    </a:p>
                  </a:txBody>
                  <a:tcPr anchor="ctr" anchorCtr="0"/>
                </a:tc>
              </a:tr>
              <a:tr h="558800">
                <a:tc>
                  <a:txBody>
                    <a:bodyPr/>
                    <a:p>
                      <a:pPr algn="ctr">
                        <a:buNone/>
                      </a:pPr>
                      <a:endParaRPr lang="zh-CN" altLang="en-US" sz="1800"/>
                    </a:p>
                  </a:txBody>
                  <a:tcPr/>
                </a:tc>
                <a:tc>
                  <a:txBody>
                    <a:bodyPr/>
                    <a:p>
                      <a:pPr algn="ctr">
                        <a:buNone/>
                      </a:pPr>
                      <a:endParaRPr lang="zh-CN" altLang="en-US" sz="1800"/>
                    </a:p>
                  </a:txBody>
                  <a:tcPr anchor="ctr" anchorCtr="0"/>
                </a:tc>
              </a:tr>
              <a:tr h="558800">
                <a:tc>
                  <a:txBody>
                    <a:bodyPr/>
                    <a:p>
                      <a:pPr algn="ctr">
                        <a:buNone/>
                      </a:pPr>
                      <a:endParaRPr lang="zh-CN" altLang="en-US" sz="1800"/>
                    </a:p>
                  </a:txBody>
                  <a:tcPr/>
                </a:tc>
                <a:tc>
                  <a:txBody>
                    <a:bodyPr/>
                    <a:p>
                      <a:pPr algn="ctr">
                        <a:buNone/>
                      </a:pPr>
                      <a:endParaRPr lang="zh-CN" altLang="en-US" sz="1800"/>
                    </a:p>
                  </a:txBody>
                  <a:tcPr/>
                </a:tc>
              </a:tr>
              <a:tr h="558800">
                <a:tc>
                  <a:txBody>
                    <a:bodyPr/>
                    <a:p>
                      <a:pPr algn="ctr">
                        <a:buNone/>
                      </a:pPr>
                      <a:endParaRPr lang="zh-CN" altLang="en-US" sz="1800"/>
                    </a:p>
                  </a:txBody>
                  <a:tcPr/>
                </a:tc>
                <a:tc>
                  <a:txBody>
                    <a:bodyPr/>
                    <a:p>
                      <a:pPr algn="ctr">
                        <a:buNone/>
                      </a:pPr>
                      <a:endParaRPr lang="zh-CN" altLang="en-US" sz="1800"/>
                    </a:p>
                  </a:txBody>
                  <a:tcPr/>
                </a:tc>
              </a:tr>
              <a:tr h="558800">
                <a:tc>
                  <a:txBody>
                    <a:bodyPr/>
                    <a:p>
                      <a:pPr algn="ctr">
                        <a:buNone/>
                      </a:pPr>
                      <a:endParaRPr lang="zh-CN" altLang="en-US" sz="1800"/>
                    </a:p>
                  </a:txBody>
                  <a:tcPr/>
                </a:tc>
                <a:tc>
                  <a:txBody>
                    <a:bodyPr/>
                    <a:p>
                      <a:pPr algn="ctr">
                        <a:buNone/>
                      </a:pPr>
                      <a:endParaRPr lang="zh-CN" altLang="en-US" sz="1800"/>
                    </a:p>
                  </a:txBody>
                  <a:tcPr/>
                </a:tc>
              </a:tr>
              <a:tr h="558800">
                <a:tc>
                  <a:txBody>
                    <a:bodyPr/>
                    <a:p>
                      <a:pPr algn="ctr">
                        <a:buNone/>
                      </a:pPr>
                      <a:endParaRPr lang="zh-CN" altLang="en-US" sz="1800"/>
                    </a:p>
                  </a:txBody>
                  <a:tcPr/>
                </a:tc>
                <a:tc>
                  <a:txBody>
                    <a:bodyPr/>
                    <a:p>
                      <a:pPr algn="ctr">
                        <a:buNone/>
                      </a:pPr>
                      <a:endParaRPr lang="zh-CN" altLang="en-US" sz="1800"/>
                    </a:p>
                  </a:txBody>
                  <a:tcPr/>
                </a:tc>
              </a:tr>
              <a:tr h="558800">
                <a:tc>
                  <a:txBody>
                    <a:bodyPr/>
                    <a:p>
                      <a:pPr algn="ctr">
                        <a:buNone/>
                      </a:pPr>
                      <a:endParaRPr lang="zh-CN" altLang="en-US" sz="1800"/>
                    </a:p>
                  </a:txBody>
                  <a:tcPr/>
                </a:tc>
                <a:tc>
                  <a:txBody>
                    <a:bodyPr/>
                    <a:p>
                      <a:pPr algn="ctr">
                        <a:buNone/>
                      </a:pPr>
                      <a:endParaRPr lang="zh-CN" altLang="en-US" sz="1800"/>
                    </a:p>
                  </a:txBody>
                  <a:tcPr/>
                </a:tc>
              </a:tr>
              <a:tr h="558800">
                <a:tc>
                  <a:txBody>
                    <a:bodyPr/>
                    <a:p>
                      <a:pPr algn="ctr">
                        <a:buNone/>
                      </a:pPr>
                      <a:endParaRPr lang="zh-CN" altLang="en-US" sz="1800"/>
                    </a:p>
                  </a:txBody>
                  <a:tcPr/>
                </a:tc>
                <a:tc>
                  <a:txBody>
                    <a:bodyPr/>
                    <a:p>
                      <a:pPr algn="ctr">
                        <a:buNone/>
                      </a:pPr>
                      <a:endParaRPr lang="zh-CN" altLang="en-US" sz="1800"/>
                    </a:p>
                  </a:txBody>
                  <a:tcPr/>
                </a:tc>
              </a:tr>
            </a:tbl>
          </a:graphicData>
        </a:graphic>
      </p:graphicFrame>
      <p:pic>
        <p:nvPicPr>
          <p:cNvPr id="100" name="图片 99"/>
          <p:cNvPicPr/>
          <p:nvPr/>
        </p:nvPicPr>
        <p:blipFill>
          <a:blip r:embed="rId2" r:link="rId3"/>
          <a:stretch>
            <a:fillRect/>
          </a:stretch>
        </p:blipFill>
        <p:spPr>
          <a:xfrm>
            <a:off x="6785610" y="1462405"/>
            <a:ext cx="3555365" cy="50641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4924558" y="2892483"/>
            <a:ext cx="1534986" cy="400110"/>
            <a:chOff x="2335278" y="4110682"/>
            <a:chExt cx="3031957" cy="790312"/>
          </a:xfrm>
          <a:effectLst>
            <a:outerShdw blurRad="101600" dist="38100" dir="2700000" algn="tl" rotWithShape="0">
              <a:prstClr val="black">
                <a:alpha val="30000"/>
              </a:prstClr>
            </a:outerShdw>
          </a:effectLst>
        </p:grpSpPr>
        <p:sp>
          <p:nvSpPr>
            <p:cNvPr id="88" name="平行四边形 87"/>
            <p:cNvSpPr/>
            <p:nvPr/>
          </p:nvSpPr>
          <p:spPr>
            <a:xfrm>
              <a:off x="2506364" y="4124641"/>
              <a:ext cx="2656745" cy="629373"/>
            </a:xfrm>
            <a:prstGeom prst="parallelogram">
              <a:avLst>
                <a:gd name="adj" fmla="val 0"/>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9" name="文本框 88"/>
            <p:cNvSpPr txBox="1"/>
            <p:nvPr/>
          </p:nvSpPr>
          <p:spPr>
            <a:xfrm>
              <a:off x="2335278" y="4110682"/>
              <a:ext cx="3031957" cy="790312"/>
            </a:xfrm>
            <a:prstGeom prst="rect">
              <a:avLst/>
            </a:prstGeom>
            <a:noFill/>
          </p:spPr>
          <p:txBody>
            <a:bodyPr wrap="square" rtlCol="0">
              <a:spAutoFit/>
            </a:bodyPr>
            <a:lstStyle/>
            <a:p>
              <a:pPr algn="ctr"/>
              <a:r>
                <a:rPr lang="en-US" altLang="zh-CN"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rPr>
                <a:t>PART THREE</a:t>
              </a:r>
              <a:endParaRPr lang="zh-CN" altLang="en-US"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sp>
        <p:nvSpPr>
          <p:cNvPr id="90" name="PA_矩形 29"/>
          <p:cNvSpPr/>
          <p:nvPr>
            <p:custDataLst>
              <p:tags r:id="rId1"/>
            </p:custDataLst>
          </p:nvPr>
        </p:nvSpPr>
        <p:spPr>
          <a:xfrm>
            <a:off x="4899844" y="3289045"/>
            <a:ext cx="4482774" cy="830997"/>
          </a:xfrm>
          <a:prstGeom prst="rect">
            <a:avLst/>
          </a:prstGeom>
          <a:ln>
            <a:noFill/>
          </a:ln>
        </p:spPr>
        <p:txBody>
          <a:bodyPr wrap="square">
            <a:spAutoFit/>
          </a:bodyPr>
          <a:lstStyle/>
          <a:p>
            <a:r>
              <a:rPr lang="zh-CN" altLang="en-US"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团队介绍</a:t>
            </a:r>
            <a:endParaRPr lang="en-US" altLang="zh-CN"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91" name="文本框 90"/>
          <p:cNvSpPr txBox="1"/>
          <p:nvPr/>
        </p:nvSpPr>
        <p:spPr>
          <a:xfrm>
            <a:off x="4832052" y="1053798"/>
            <a:ext cx="1168910" cy="1200329"/>
          </a:xfrm>
          <a:prstGeom prst="rect">
            <a:avLst/>
          </a:prstGeom>
          <a:noFill/>
        </p:spPr>
        <p:txBody>
          <a:bodyPr wrap="none" rtlCol="0">
            <a:spAutoFit/>
          </a:bodyPr>
          <a:lstStyle/>
          <a:p>
            <a:pPr algn="ctr"/>
            <a:r>
              <a:rPr lang="en-US" altLang="zh-CN"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rPr>
              <a:t>03</a:t>
            </a:r>
            <a:endParaRPr lang="zh-CN" altLang="en-US"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endParaRPr>
          </a:p>
        </p:txBody>
      </p:sp>
      <p:sp>
        <p:nvSpPr>
          <p:cNvPr id="92" name="PA-文本框 50"/>
          <p:cNvSpPr txBox="1"/>
          <p:nvPr>
            <p:custDataLst>
              <p:tags r:id="rId2"/>
            </p:custDataLst>
          </p:nvPr>
        </p:nvSpPr>
        <p:spPr>
          <a:xfrm>
            <a:off x="4934092" y="4077406"/>
            <a:ext cx="5405270" cy="692497"/>
          </a:xfrm>
          <a:prstGeom prst="rect">
            <a:avLst/>
          </a:prstGeom>
          <a:noFill/>
        </p:spPr>
        <p:txBody>
          <a:bodyPr wrap="square" rtlCol="0">
            <a:spAutoFit/>
          </a:bodyPr>
          <a:lstStyle/>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Creative simple sense of science and technology </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business plan project promotion plan product introduction enterprise </a:t>
            </a: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entrepre</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neurship</a:t>
            </a: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 financing plan</a:t>
            </a:r>
            <a:endParaRPr lang="zh-CN" altLang="en-US"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367060" y="1437675"/>
            <a:ext cx="780356" cy="792549"/>
          </a:xfrm>
          <a:prstGeom prst="rect">
            <a:avLst/>
          </a:prstGeom>
        </p:spPr>
      </p:pic>
      <p:pic>
        <p:nvPicPr>
          <p:cNvPr id="3" name="图片 2"/>
          <p:cNvPicPr>
            <a:picLocks noChangeAspect="1"/>
          </p:cNvPicPr>
          <p:nvPr/>
        </p:nvPicPr>
        <p:blipFill>
          <a:blip r:embed="rId4"/>
          <a:stretch>
            <a:fillRect/>
          </a:stretch>
        </p:blipFill>
        <p:spPr>
          <a:xfrm>
            <a:off x="4921318" y="2293769"/>
            <a:ext cx="1438781" cy="396274"/>
          </a:xfrm>
          <a:prstGeom prst="rect">
            <a:avLst/>
          </a:prstGeom>
        </p:spPr>
      </p:pic>
      <p:pic>
        <p:nvPicPr>
          <p:cNvPr id="5" name="图片 4"/>
          <p:cNvPicPr>
            <a:picLocks noChangeAspect="1"/>
          </p:cNvPicPr>
          <p:nvPr/>
        </p:nvPicPr>
        <p:blipFill>
          <a:blip r:embed="rId5"/>
          <a:stretch>
            <a:fillRect/>
          </a:stretch>
        </p:blipFill>
        <p:spPr>
          <a:xfrm>
            <a:off x="5014845" y="2642874"/>
            <a:ext cx="7181710" cy="6097"/>
          </a:xfrm>
          <a:prstGeom prst="rect">
            <a:avLst/>
          </a:prstGeom>
        </p:spPr>
      </p:pic>
      <p:pic>
        <p:nvPicPr>
          <p:cNvPr id="7" name="图片 6"/>
          <p:cNvPicPr>
            <a:picLocks noChangeAspect="1"/>
          </p:cNvPicPr>
          <p:nvPr/>
        </p:nvPicPr>
        <p:blipFill>
          <a:blip r:embed="rId6"/>
          <a:stretch>
            <a:fillRect/>
          </a:stretch>
        </p:blipFill>
        <p:spPr>
          <a:xfrm>
            <a:off x="2569753" y="685073"/>
            <a:ext cx="2341067" cy="2152075"/>
          </a:xfrm>
          <a:prstGeom prst="rect">
            <a:avLst/>
          </a:prstGeom>
        </p:spPr>
      </p:pic>
      <p:pic>
        <p:nvPicPr>
          <p:cNvPr id="8" name="图片 7"/>
          <p:cNvPicPr>
            <a:picLocks noChangeAspect="1"/>
          </p:cNvPicPr>
          <p:nvPr/>
        </p:nvPicPr>
        <p:blipFill>
          <a:blip r:embed="rId7"/>
          <a:stretch>
            <a:fillRect/>
          </a:stretch>
        </p:blipFill>
        <p:spPr>
          <a:xfrm>
            <a:off x="491082" y="685073"/>
            <a:ext cx="2334970" cy="2152075"/>
          </a:xfrm>
          <a:prstGeom prst="rect">
            <a:avLst/>
          </a:prstGeom>
        </p:spPr>
      </p:pic>
      <p:sp>
        <p:nvSpPr>
          <p:cNvPr id="28" name="矩形 27"/>
          <p:cNvSpPr/>
          <p:nvPr/>
        </p:nvSpPr>
        <p:spPr>
          <a:xfrm>
            <a:off x="2724556" y="2758391"/>
            <a:ext cx="1955259" cy="2990656"/>
          </a:xfrm>
          <a:prstGeom prst="rect">
            <a:avLst/>
          </a:prstGeom>
          <a:blipFill dpi="0" rotWithShape="1">
            <a:blip r:embed="rId8" cstate="print">
              <a:extLst>
                <a:ext uri="{28A0092B-C50C-407E-A947-70E740481C1C}">
                  <a14:useLocalDpi xmlns:a14="http://schemas.microsoft.com/office/drawing/2010/main" val="0"/>
                </a:ext>
              </a:extLst>
            </a:blip>
            <a:srcRect/>
            <a:stretch>
              <a:fillRect l="-128574" r="-914"/>
            </a:stretch>
          </a:blip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43875" y="1437675"/>
            <a:ext cx="184731" cy="369332"/>
          </a:xfrm>
          <a:prstGeom prst="rect">
            <a:avLst/>
          </a:prstGeom>
          <a:noFill/>
        </p:spPr>
        <p:txBody>
          <a:bodyPr wrap="none" rtlCol="0">
            <a:spAutoFit/>
          </a:bodyPr>
          <a:lstStyle/>
          <a:p>
            <a:endParaRPr lang="zh-CN" altLang="en-US" dirty="0"/>
          </a:p>
        </p:txBody>
      </p:sp>
      <p:sp>
        <p:nvSpPr>
          <p:cNvPr id="10" name="文本框 9"/>
          <p:cNvSpPr txBox="1"/>
          <p:nvPr/>
        </p:nvSpPr>
        <p:spPr>
          <a:xfrm>
            <a:off x="4921318" y="2091329"/>
            <a:ext cx="2335896" cy="307777"/>
          </a:xfrm>
          <a:prstGeom prst="rect">
            <a:avLst/>
          </a:prstGeom>
          <a:noFill/>
        </p:spPr>
        <p:txBody>
          <a:bodyPr wrap="none" rtlCol="0">
            <a:spAutoFit/>
          </a:bodyPr>
          <a:lstStyle/>
          <a:p>
            <a:r>
              <a:rPr lang="zh-CN" altLang="en-US" sz="1300" b="1" dirty="0">
                <a:solidFill>
                  <a:srgbClr val="262626"/>
                </a:solidFill>
                <a:latin typeface="等线" panose="02010600030101010101" pitchFamily="2" charset="-122"/>
                <a:ea typeface="等线" panose="02010600030101010101" pitchFamily="2" charset="-122"/>
              </a:rPr>
              <a:t>以</a:t>
            </a:r>
            <a:r>
              <a:rPr lang="zh-CN" altLang="en-US" sz="1300" b="1" dirty="0">
                <a:solidFill>
                  <a:srgbClr val="404040"/>
                </a:solidFill>
                <a:latin typeface="等线" panose="02010600030101010101" pitchFamily="2" charset="-122"/>
                <a:ea typeface="等线" panose="02010600030101010101" pitchFamily="2" charset="-122"/>
              </a:rPr>
              <a:t>服</a:t>
            </a:r>
            <a:r>
              <a:rPr lang="zh-CN" altLang="en-US" sz="1400" b="1" dirty="0">
                <a:solidFill>
                  <a:srgbClr val="404040"/>
                </a:solidFill>
                <a:latin typeface="等线" panose="02010600030101010101" pitchFamily="2" charset="-122"/>
                <a:ea typeface="等线" panose="02010600030101010101" pitchFamily="2" charset="-122"/>
              </a:rPr>
              <a:t>务求发展  </a:t>
            </a:r>
            <a:r>
              <a:rPr lang="zh-CN" altLang="en-US" sz="1300" b="1" dirty="0">
                <a:solidFill>
                  <a:srgbClr val="404040"/>
                </a:solidFill>
                <a:latin typeface="等线" panose="02010600030101010101" pitchFamily="2" charset="-122"/>
                <a:ea typeface="等线" panose="02010600030101010101" pitchFamily="2" charset="-122"/>
              </a:rPr>
              <a:t>以贡献求支持</a:t>
            </a:r>
            <a:endParaRPr lang="zh-CN" altLang="en-US" sz="1300" b="1" dirty="0">
              <a:solidFill>
                <a:srgbClr val="404040"/>
              </a:solidFill>
              <a:latin typeface="等线" panose="02010600030101010101" pitchFamily="2" charset="-122"/>
              <a:ea typeface="等线" panose="02010600030101010101" pitchFamily="2" charset="-122"/>
            </a:endParaRPr>
          </a:p>
        </p:txBody>
      </p:sp>
      <p:grpSp>
        <p:nvGrpSpPr>
          <p:cNvPr id="16" name="组合 15"/>
          <p:cNvGrpSpPr/>
          <p:nvPr/>
        </p:nvGrpSpPr>
        <p:grpSpPr>
          <a:xfrm>
            <a:off x="3249782" y="1308414"/>
            <a:ext cx="826635" cy="826637"/>
            <a:chOff x="2471258" y="3608987"/>
            <a:chExt cx="489208" cy="489209"/>
          </a:xfrm>
          <a:solidFill>
            <a:schemeClr val="bg1"/>
          </a:solidFill>
        </p:grpSpPr>
        <p:sp>
          <p:nvSpPr>
            <p:cNvPr id="17" name="Freeform 55"/>
            <p:cNvSpPr/>
            <p:nvPr/>
          </p:nvSpPr>
          <p:spPr bwMode="auto">
            <a:xfrm>
              <a:off x="2611835" y="3611799"/>
              <a:ext cx="94187" cy="98404"/>
            </a:xfrm>
            <a:custGeom>
              <a:avLst/>
              <a:gdLst>
                <a:gd name="T0" fmla="*/ 0 w 37"/>
                <a:gd name="T1" fmla="*/ 39 h 39"/>
                <a:gd name="T2" fmla="*/ 37 w 37"/>
                <a:gd name="T3" fmla="*/ 39 h 39"/>
                <a:gd name="T4" fmla="*/ 37 w 37"/>
                <a:gd name="T5" fmla="*/ 0 h 39"/>
                <a:gd name="T6" fmla="*/ 0 w 37"/>
                <a:gd name="T7" fmla="*/ 39 h 39"/>
              </a:gdLst>
              <a:ahLst/>
              <a:cxnLst>
                <a:cxn ang="0">
                  <a:pos x="T0" y="T1"/>
                </a:cxn>
                <a:cxn ang="0">
                  <a:pos x="T2" y="T3"/>
                </a:cxn>
                <a:cxn ang="0">
                  <a:pos x="T4" y="T5"/>
                </a:cxn>
                <a:cxn ang="0">
                  <a:pos x="T6" y="T7"/>
                </a:cxn>
              </a:cxnLst>
              <a:rect l="0" t="0" r="r" b="b"/>
              <a:pathLst>
                <a:path w="37" h="39">
                  <a:moveTo>
                    <a:pt x="0" y="39"/>
                  </a:moveTo>
                  <a:cubicBezTo>
                    <a:pt x="37" y="39"/>
                    <a:pt x="37" y="39"/>
                    <a:pt x="37" y="39"/>
                  </a:cubicBezTo>
                  <a:cubicBezTo>
                    <a:pt x="37" y="0"/>
                    <a:pt x="37" y="0"/>
                    <a:pt x="37" y="0"/>
                  </a:cubicBezTo>
                  <a:cubicBezTo>
                    <a:pt x="22" y="2"/>
                    <a:pt x="9" y="17"/>
                    <a:pt x="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56"/>
            <p:cNvSpPr/>
            <p:nvPr/>
          </p:nvSpPr>
          <p:spPr bwMode="auto">
            <a:xfrm>
              <a:off x="2587937" y="3734101"/>
              <a:ext cx="118085" cy="109650"/>
            </a:xfrm>
            <a:custGeom>
              <a:avLst/>
              <a:gdLst>
                <a:gd name="T0" fmla="*/ 46 w 46"/>
                <a:gd name="T1" fmla="*/ 43 h 43"/>
                <a:gd name="T2" fmla="*/ 46 w 46"/>
                <a:gd name="T3" fmla="*/ 0 h 43"/>
                <a:gd name="T4" fmla="*/ 7 w 46"/>
                <a:gd name="T5" fmla="*/ 0 h 43"/>
                <a:gd name="T6" fmla="*/ 0 w 46"/>
                <a:gd name="T7" fmla="*/ 43 h 43"/>
                <a:gd name="T8" fmla="*/ 46 w 46"/>
                <a:gd name="T9" fmla="*/ 43 h 43"/>
              </a:gdLst>
              <a:ahLst/>
              <a:cxnLst>
                <a:cxn ang="0">
                  <a:pos x="T0" y="T1"/>
                </a:cxn>
                <a:cxn ang="0">
                  <a:pos x="T2" y="T3"/>
                </a:cxn>
                <a:cxn ang="0">
                  <a:pos x="T4" y="T5"/>
                </a:cxn>
                <a:cxn ang="0">
                  <a:pos x="T6" y="T7"/>
                </a:cxn>
                <a:cxn ang="0">
                  <a:pos x="T8" y="T9"/>
                </a:cxn>
              </a:cxnLst>
              <a:rect l="0" t="0" r="r" b="b"/>
              <a:pathLst>
                <a:path w="46" h="43">
                  <a:moveTo>
                    <a:pt x="46" y="43"/>
                  </a:moveTo>
                  <a:cubicBezTo>
                    <a:pt x="46" y="0"/>
                    <a:pt x="46" y="0"/>
                    <a:pt x="46" y="0"/>
                  </a:cubicBezTo>
                  <a:cubicBezTo>
                    <a:pt x="7" y="0"/>
                    <a:pt x="7" y="0"/>
                    <a:pt x="7" y="0"/>
                  </a:cubicBezTo>
                  <a:cubicBezTo>
                    <a:pt x="3" y="13"/>
                    <a:pt x="1" y="27"/>
                    <a:pt x="0" y="43"/>
                  </a:cubicBezTo>
                  <a:lnTo>
                    <a:pt x="46"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57"/>
            <p:cNvSpPr/>
            <p:nvPr/>
          </p:nvSpPr>
          <p:spPr bwMode="auto">
            <a:xfrm>
              <a:off x="2725703" y="3611799"/>
              <a:ext cx="91375" cy="98404"/>
            </a:xfrm>
            <a:custGeom>
              <a:avLst/>
              <a:gdLst>
                <a:gd name="T0" fmla="*/ 0 w 36"/>
                <a:gd name="T1" fmla="*/ 0 h 39"/>
                <a:gd name="T2" fmla="*/ 0 w 36"/>
                <a:gd name="T3" fmla="*/ 39 h 39"/>
                <a:gd name="T4" fmla="*/ 36 w 36"/>
                <a:gd name="T5" fmla="*/ 39 h 39"/>
                <a:gd name="T6" fmla="*/ 0 w 36"/>
                <a:gd name="T7" fmla="*/ 0 h 39"/>
              </a:gdLst>
              <a:ahLst/>
              <a:cxnLst>
                <a:cxn ang="0">
                  <a:pos x="T0" y="T1"/>
                </a:cxn>
                <a:cxn ang="0">
                  <a:pos x="T2" y="T3"/>
                </a:cxn>
                <a:cxn ang="0">
                  <a:pos x="T4" y="T5"/>
                </a:cxn>
                <a:cxn ang="0">
                  <a:pos x="T6" y="T7"/>
                </a:cxn>
              </a:cxnLst>
              <a:rect l="0" t="0" r="r" b="b"/>
              <a:pathLst>
                <a:path w="36" h="39">
                  <a:moveTo>
                    <a:pt x="0" y="0"/>
                  </a:moveTo>
                  <a:cubicBezTo>
                    <a:pt x="0" y="39"/>
                    <a:pt x="0" y="39"/>
                    <a:pt x="0" y="39"/>
                  </a:cubicBezTo>
                  <a:cubicBezTo>
                    <a:pt x="36" y="39"/>
                    <a:pt x="36" y="39"/>
                    <a:pt x="36" y="39"/>
                  </a:cubicBezTo>
                  <a:cubicBezTo>
                    <a:pt x="27" y="17"/>
                    <a:pt x="14"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58"/>
            <p:cNvSpPr/>
            <p:nvPr/>
          </p:nvSpPr>
          <p:spPr bwMode="auto">
            <a:xfrm>
              <a:off x="2471258" y="3866243"/>
              <a:ext cx="112462" cy="109650"/>
            </a:xfrm>
            <a:custGeom>
              <a:avLst/>
              <a:gdLst>
                <a:gd name="T0" fmla="*/ 38 w 44"/>
                <a:gd name="T1" fmla="*/ 0 h 43"/>
                <a:gd name="T2" fmla="*/ 0 w 44"/>
                <a:gd name="T3" fmla="*/ 0 h 43"/>
                <a:gd name="T4" fmla="*/ 12 w 44"/>
                <a:gd name="T5" fmla="*/ 43 h 43"/>
                <a:gd name="T6" fmla="*/ 13 w 44"/>
                <a:gd name="T7" fmla="*/ 43 h 43"/>
                <a:gd name="T8" fmla="*/ 44 w 44"/>
                <a:gd name="T9" fmla="*/ 43 h 43"/>
                <a:gd name="T10" fmla="*/ 38 w 44"/>
                <a:gd name="T11" fmla="*/ 0 h 43"/>
              </a:gdLst>
              <a:ahLst/>
              <a:cxnLst>
                <a:cxn ang="0">
                  <a:pos x="T0" y="T1"/>
                </a:cxn>
                <a:cxn ang="0">
                  <a:pos x="T2" y="T3"/>
                </a:cxn>
                <a:cxn ang="0">
                  <a:pos x="T4" y="T5"/>
                </a:cxn>
                <a:cxn ang="0">
                  <a:pos x="T6" y="T7"/>
                </a:cxn>
                <a:cxn ang="0">
                  <a:pos x="T8" y="T9"/>
                </a:cxn>
                <a:cxn ang="0">
                  <a:pos x="T10" y="T11"/>
                </a:cxn>
              </a:cxnLst>
              <a:rect l="0" t="0" r="r" b="b"/>
              <a:pathLst>
                <a:path w="44" h="43">
                  <a:moveTo>
                    <a:pt x="38" y="0"/>
                  </a:moveTo>
                  <a:cubicBezTo>
                    <a:pt x="0" y="0"/>
                    <a:pt x="0" y="0"/>
                    <a:pt x="0" y="0"/>
                  </a:cubicBezTo>
                  <a:cubicBezTo>
                    <a:pt x="0" y="15"/>
                    <a:pt x="4" y="30"/>
                    <a:pt x="12" y="43"/>
                  </a:cubicBezTo>
                  <a:cubicBezTo>
                    <a:pt x="12" y="43"/>
                    <a:pt x="12" y="43"/>
                    <a:pt x="13" y="43"/>
                  </a:cubicBezTo>
                  <a:cubicBezTo>
                    <a:pt x="44" y="43"/>
                    <a:pt x="44" y="43"/>
                    <a:pt x="44" y="43"/>
                  </a:cubicBezTo>
                  <a:cubicBezTo>
                    <a:pt x="41" y="30"/>
                    <a:pt x="38" y="15"/>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59"/>
            <p:cNvSpPr/>
            <p:nvPr/>
          </p:nvSpPr>
          <p:spPr bwMode="auto">
            <a:xfrm>
              <a:off x="2845193" y="3866243"/>
              <a:ext cx="115273" cy="109650"/>
            </a:xfrm>
            <a:custGeom>
              <a:avLst/>
              <a:gdLst>
                <a:gd name="T0" fmla="*/ 6 w 45"/>
                <a:gd name="T1" fmla="*/ 0 h 43"/>
                <a:gd name="T2" fmla="*/ 0 w 45"/>
                <a:gd name="T3" fmla="*/ 43 h 43"/>
                <a:gd name="T4" fmla="*/ 31 w 45"/>
                <a:gd name="T5" fmla="*/ 43 h 43"/>
                <a:gd name="T6" fmla="*/ 33 w 45"/>
                <a:gd name="T7" fmla="*/ 43 h 43"/>
                <a:gd name="T8" fmla="*/ 45 w 45"/>
                <a:gd name="T9" fmla="*/ 0 h 43"/>
                <a:gd name="T10" fmla="*/ 6 w 45"/>
                <a:gd name="T11" fmla="*/ 0 h 43"/>
              </a:gdLst>
              <a:ahLst/>
              <a:cxnLst>
                <a:cxn ang="0">
                  <a:pos x="T0" y="T1"/>
                </a:cxn>
                <a:cxn ang="0">
                  <a:pos x="T2" y="T3"/>
                </a:cxn>
                <a:cxn ang="0">
                  <a:pos x="T4" y="T5"/>
                </a:cxn>
                <a:cxn ang="0">
                  <a:pos x="T6" y="T7"/>
                </a:cxn>
                <a:cxn ang="0">
                  <a:pos x="T8" y="T9"/>
                </a:cxn>
                <a:cxn ang="0">
                  <a:pos x="T10" y="T11"/>
                </a:cxn>
              </a:cxnLst>
              <a:rect l="0" t="0" r="r" b="b"/>
              <a:pathLst>
                <a:path w="45" h="43">
                  <a:moveTo>
                    <a:pt x="6" y="0"/>
                  </a:moveTo>
                  <a:cubicBezTo>
                    <a:pt x="6" y="15"/>
                    <a:pt x="4" y="30"/>
                    <a:pt x="0" y="43"/>
                  </a:cubicBezTo>
                  <a:cubicBezTo>
                    <a:pt x="31" y="43"/>
                    <a:pt x="31" y="43"/>
                    <a:pt x="31" y="43"/>
                  </a:cubicBezTo>
                  <a:cubicBezTo>
                    <a:pt x="32" y="43"/>
                    <a:pt x="32" y="43"/>
                    <a:pt x="33" y="43"/>
                  </a:cubicBezTo>
                  <a:cubicBezTo>
                    <a:pt x="40" y="30"/>
                    <a:pt x="44" y="15"/>
                    <a:pt x="45"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0"/>
            <p:cNvSpPr/>
            <p:nvPr/>
          </p:nvSpPr>
          <p:spPr bwMode="auto">
            <a:xfrm>
              <a:off x="2587937" y="3866243"/>
              <a:ext cx="118085" cy="109650"/>
            </a:xfrm>
            <a:custGeom>
              <a:avLst/>
              <a:gdLst>
                <a:gd name="T0" fmla="*/ 46 w 46"/>
                <a:gd name="T1" fmla="*/ 0 h 43"/>
                <a:gd name="T2" fmla="*/ 0 w 46"/>
                <a:gd name="T3" fmla="*/ 0 h 43"/>
                <a:gd name="T4" fmla="*/ 7 w 46"/>
                <a:gd name="T5" fmla="*/ 43 h 43"/>
                <a:gd name="T6" fmla="*/ 46 w 46"/>
                <a:gd name="T7" fmla="*/ 43 h 43"/>
                <a:gd name="T8" fmla="*/ 46 w 46"/>
                <a:gd name="T9" fmla="*/ 0 h 43"/>
              </a:gdLst>
              <a:ahLst/>
              <a:cxnLst>
                <a:cxn ang="0">
                  <a:pos x="T0" y="T1"/>
                </a:cxn>
                <a:cxn ang="0">
                  <a:pos x="T2" y="T3"/>
                </a:cxn>
                <a:cxn ang="0">
                  <a:pos x="T4" y="T5"/>
                </a:cxn>
                <a:cxn ang="0">
                  <a:pos x="T6" y="T7"/>
                </a:cxn>
                <a:cxn ang="0">
                  <a:pos x="T8" y="T9"/>
                </a:cxn>
              </a:cxnLst>
              <a:rect l="0" t="0" r="r" b="b"/>
              <a:pathLst>
                <a:path w="46" h="43">
                  <a:moveTo>
                    <a:pt x="46" y="0"/>
                  </a:moveTo>
                  <a:cubicBezTo>
                    <a:pt x="0" y="0"/>
                    <a:pt x="0" y="0"/>
                    <a:pt x="0" y="0"/>
                  </a:cubicBezTo>
                  <a:cubicBezTo>
                    <a:pt x="1" y="15"/>
                    <a:pt x="3" y="30"/>
                    <a:pt x="7" y="43"/>
                  </a:cubicBezTo>
                  <a:cubicBezTo>
                    <a:pt x="46" y="43"/>
                    <a:pt x="46" y="43"/>
                    <a:pt x="46" y="43"/>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1"/>
            <p:cNvSpPr/>
            <p:nvPr/>
          </p:nvSpPr>
          <p:spPr bwMode="auto">
            <a:xfrm>
              <a:off x="2471258" y="3731289"/>
              <a:ext cx="112462" cy="112462"/>
            </a:xfrm>
            <a:custGeom>
              <a:avLst/>
              <a:gdLst>
                <a:gd name="T0" fmla="*/ 38 w 44"/>
                <a:gd name="T1" fmla="*/ 44 h 44"/>
                <a:gd name="T2" fmla="*/ 44 w 44"/>
                <a:gd name="T3" fmla="*/ 1 h 44"/>
                <a:gd name="T4" fmla="*/ 13 w 44"/>
                <a:gd name="T5" fmla="*/ 1 h 44"/>
                <a:gd name="T6" fmla="*/ 12 w 44"/>
                <a:gd name="T7" fmla="*/ 0 h 44"/>
                <a:gd name="T8" fmla="*/ 0 w 44"/>
                <a:gd name="T9" fmla="*/ 44 h 44"/>
                <a:gd name="T10" fmla="*/ 38 w 44"/>
                <a:gd name="T11" fmla="*/ 44 h 44"/>
              </a:gdLst>
              <a:ahLst/>
              <a:cxnLst>
                <a:cxn ang="0">
                  <a:pos x="T0" y="T1"/>
                </a:cxn>
                <a:cxn ang="0">
                  <a:pos x="T2" y="T3"/>
                </a:cxn>
                <a:cxn ang="0">
                  <a:pos x="T4" y="T5"/>
                </a:cxn>
                <a:cxn ang="0">
                  <a:pos x="T6" y="T7"/>
                </a:cxn>
                <a:cxn ang="0">
                  <a:pos x="T8" y="T9"/>
                </a:cxn>
                <a:cxn ang="0">
                  <a:pos x="T10" y="T11"/>
                </a:cxn>
              </a:cxnLst>
              <a:rect l="0" t="0" r="r" b="b"/>
              <a:pathLst>
                <a:path w="44" h="44">
                  <a:moveTo>
                    <a:pt x="38" y="44"/>
                  </a:moveTo>
                  <a:cubicBezTo>
                    <a:pt x="38" y="29"/>
                    <a:pt x="41" y="14"/>
                    <a:pt x="44" y="1"/>
                  </a:cubicBezTo>
                  <a:cubicBezTo>
                    <a:pt x="13" y="1"/>
                    <a:pt x="13" y="1"/>
                    <a:pt x="13" y="1"/>
                  </a:cubicBezTo>
                  <a:cubicBezTo>
                    <a:pt x="12" y="1"/>
                    <a:pt x="12" y="1"/>
                    <a:pt x="12" y="0"/>
                  </a:cubicBezTo>
                  <a:cubicBezTo>
                    <a:pt x="4" y="14"/>
                    <a:pt x="0" y="28"/>
                    <a:pt x="0" y="44"/>
                  </a:cubicBezTo>
                  <a:lnTo>
                    <a:pt x="3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2"/>
            <p:cNvSpPr/>
            <p:nvPr/>
          </p:nvSpPr>
          <p:spPr bwMode="auto">
            <a:xfrm>
              <a:off x="2725703" y="3734101"/>
              <a:ext cx="115273" cy="109650"/>
            </a:xfrm>
            <a:custGeom>
              <a:avLst/>
              <a:gdLst>
                <a:gd name="T0" fmla="*/ 45 w 45"/>
                <a:gd name="T1" fmla="*/ 43 h 43"/>
                <a:gd name="T2" fmla="*/ 38 w 45"/>
                <a:gd name="T3" fmla="*/ 0 h 43"/>
                <a:gd name="T4" fmla="*/ 0 w 45"/>
                <a:gd name="T5" fmla="*/ 0 h 43"/>
                <a:gd name="T6" fmla="*/ 0 w 45"/>
                <a:gd name="T7" fmla="*/ 43 h 43"/>
                <a:gd name="T8" fmla="*/ 45 w 45"/>
                <a:gd name="T9" fmla="*/ 43 h 43"/>
              </a:gdLst>
              <a:ahLst/>
              <a:cxnLst>
                <a:cxn ang="0">
                  <a:pos x="T0" y="T1"/>
                </a:cxn>
                <a:cxn ang="0">
                  <a:pos x="T2" y="T3"/>
                </a:cxn>
                <a:cxn ang="0">
                  <a:pos x="T4" y="T5"/>
                </a:cxn>
                <a:cxn ang="0">
                  <a:pos x="T6" y="T7"/>
                </a:cxn>
                <a:cxn ang="0">
                  <a:pos x="T8" y="T9"/>
                </a:cxn>
              </a:cxnLst>
              <a:rect l="0" t="0" r="r" b="b"/>
              <a:pathLst>
                <a:path w="45" h="43">
                  <a:moveTo>
                    <a:pt x="45" y="43"/>
                  </a:moveTo>
                  <a:cubicBezTo>
                    <a:pt x="45" y="27"/>
                    <a:pt x="42" y="13"/>
                    <a:pt x="38" y="0"/>
                  </a:cubicBezTo>
                  <a:cubicBezTo>
                    <a:pt x="0" y="0"/>
                    <a:pt x="0" y="0"/>
                    <a:pt x="0" y="0"/>
                  </a:cubicBezTo>
                  <a:cubicBezTo>
                    <a:pt x="0" y="43"/>
                    <a:pt x="0" y="43"/>
                    <a:pt x="0" y="43"/>
                  </a:cubicBezTo>
                  <a:lnTo>
                    <a:pt x="45"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3"/>
            <p:cNvSpPr/>
            <p:nvPr/>
          </p:nvSpPr>
          <p:spPr bwMode="auto">
            <a:xfrm>
              <a:off x="2512026" y="3608987"/>
              <a:ext cx="144795" cy="101215"/>
            </a:xfrm>
            <a:custGeom>
              <a:avLst/>
              <a:gdLst>
                <a:gd name="T0" fmla="*/ 31 w 57"/>
                <a:gd name="T1" fmla="*/ 40 h 40"/>
                <a:gd name="T2" fmla="*/ 57 w 57"/>
                <a:gd name="T3" fmla="*/ 0 h 40"/>
                <a:gd name="T4" fmla="*/ 0 w 57"/>
                <a:gd name="T5" fmla="*/ 40 h 40"/>
                <a:gd name="T6" fmla="*/ 31 w 57"/>
                <a:gd name="T7" fmla="*/ 40 h 40"/>
              </a:gdLst>
              <a:ahLst/>
              <a:cxnLst>
                <a:cxn ang="0">
                  <a:pos x="T0" y="T1"/>
                </a:cxn>
                <a:cxn ang="0">
                  <a:pos x="T2" y="T3"/>
                </a:cxn>
                <a:cxn ang="0">
                  <a:pos x="T4" y="T5"/>
                </a:cxn>
                <a:cxn ang="0">
                  <a:pos x="T6" y="T7"/>
                </a:cxn>
              </a:cxnLst>
              <a:rect l="0" t="0" r="r" b="b"/>
              <a:pathLst>
                <a:path w="57" h="40">
                  <a:moveTo>
                    <a:pt x="31" y="40"/>
                  </a:moveTo>
                  <a:cubicBezTo>
                    <a:pt x="37" y="23"/>
                    <a:pt x="46" y="9"/>
                    <a:pt x="57" y="0"/>
                  </a:cubicBezTo>
                  <a:cubicBezTo>
                    <a:pt x="34" y="6"/>
                    <a:pt x="14" y="21"/>
                    <a:pt x="0" y="40"/>
                  </a:cubicBezTo>
                  <a:lnTo>
                    <a:pt x="31"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4"/>
            <p:cNvSpPr/>
            <p:nvPr/>
          </p:nvSpPr>
          <p:spPr bwMode="auto">
            <a:xfrm>
              <a:off x="2512026" y="3995574"/>
              <a:ext cx="144795" cy="102622"/>
            </a:xfrm>
            <a:custGeom>
              <a:avLst/>
              <a:gdLst>
                <a:gd name="T0" fmla="*/ 31 w 57"/>
                <a:gd name="T1" fmla="*/ 0 h 40"/>
                <a:gd name="T2" fmla="*/ 0 w 57"/>
                <a:gd name="T3" fmla="*/ 0 h 40"/>
                <a:gd name="T4" fmla="*/ 57 w 57"/>
                <a:gd name="T5" fmla="*/ 40 h 40"/>
                <a:gd name="T6" fmla="*/ 31 w 57"/>
                <a:gd name="T7" fmla="*/ 0 h 40"/>
              </a:gdLst>
              <a:ahLst/>
              <a:cxnLst>
                <a:cxn ang="0">
                  <a:pos x="T0" y="T1"/>
                </a:cxn>
                <a:cxn ang="0">
                  <a:pos x="T2" y="T3"/>
                </a:cxn>
                <a:cxn ang="0">
                  <a:pos x="T4" y="T5"/>
                </a:cxn>
                <a:cxn ang="0">
                  <a:pos x="T6" y="T7"/>
                </a:cxn>
              </a:cxnLst>
              <a:rect l="0" t="0" r="r" b="b"/>
              <a:pathLst>
                <a:path w="57" h="40">
                  <a:moveTo>
                    <a:pt x="31" y="0"/>
                  </a:moveTo>
                  <a:cubicBezTo>
                    <a:pt x="0" y="0"/>
                    <a:pt x="0" y="0"/>
                    <a:pt x="0" y="0"/>
                  </a:cubicBezTo>
                  <a:cubicBezTo>
                    <a:pt x="14" y="20"/>
                    <a:pt x="34" y="35"/>
                    <a:pt x="57" y="40"/>
                  </a:cubicBezTo>
                  <a:cubicBezTo>
                    <a:pt x="46" y="32"/>
                    <a:pt x="37" y="18"/>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65"/>
            <p:cNvSpPr/>
            <p:nvPr/>
          </p:nvSpPr>
          <p:spPr bwMode="auto">
            <a:xfrm>
              <a:off x="2772093" y="3608987"/>
              <a:ext cx="144795" cy="101215"/>
            </a:xfrm>
            <a:custGeom>
              <a:avLst/>
              <a:gdLst>
                <a:gd name="T0" fmla="*/ 26 w 57"/>
                <a:gd name="T1" fmla="*/ 40 h 40"/>
                <a:gd name="T2" fmla="*/ 57 w 57"/>
                <a:gd name="T3" fmla="*/ 40 h 40"/>
                <a:gd name="T4" fmla="*/ 0 w 57"/>
                <a:gd name="T5" fmla="*/ 0 h 40"/>
                <a:gd name="T6" fmla="*/ 26 w 57"/>
                <a:gd name="T7" fmla="*/ 40 h 40"/>
              </a:gdLst>
              <a:ahLst/>
              <a:cxnLst>
                <a:cxn ang="0">
                  <a:pos x="T0" y="T1"/>
                </a:cxn>
                <a:cxn ang="0">
                  <a:pos x="T2" y="T3"/>
                </a:cxn>
                <a:cxn ang="0">
                  <a:pos x="T4" y="T5"/>
                </a:cxn>
                <a:cxn ang="0">
                  <a:pos x="T6" y="T7"/>
                </a:cxn>
              </a:cxnLst>
              <a:rect l="0" t="0" r="r" b="b"/>
              <a:pathLst>
                <a:path w="57" h="40">
                  <a:moveTo>
                    <a:pt x="26" y="40"/>
                  </a:moveTo>
                  <a:cubicBezTo>
                    <a:pt x="57" y="40"/>
                    <a:pt x="57" y="40"/>
                    <a:pt x="57" y="40"/>
                  </a:cubicBezTo>
                  <a:cubicBezTo>
                    <a:pt x="43" y="21"/>
                    <a:pt x="23" y="6"/>
                    <a:pt x="0" y="0"/>
                  </a:cubicBezTo>
                  <a:cubicBezTo>
                    <a:pt x="11" y="9"/>
                    <a:pt x="20" y="23"/>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66"/>
            <p:cNvSpPr/>
            <p:nvPr/>
          </p:nvSpPr>
          <p:spPr bwMode="auto">
            <a:xfrm>
              <a:off x="2772093" y="3995574"/>
              <a:ext cx="144795" cy="102622"/>
            </a:xfrm>
            <a:custGeom>
              <a:avLst/>
              <a:gdLst>
                <a:gd name="T0" fmla="*/ 26 w 57"/>
                <a:gd name="T1" fmla="*/ 0 h 40"/>
                <a:gd name="T2" fmla="*/ 0 w 57"/>
                <a:gd name="T3" fmla="*/ 40 h 40"/>
                <a:gd name="T4" fmla="*/ 57 w 57"/>
                <a:gd name="T5" fmla="*/ 0 h 40"/>
                <a:gd name="T6" fmla="*/ 26 w 57"/>
                <a:gd name="T7" fmla="*/ 0 h 40"/>
              </a:gdLst>
              <a:ahLst/>
              <a:cxnLst>
                <a:cxn ang="0">
                  <a:pos x="T0" y="T1"/>
                </a:cxn>
                <a:cxn ang="0">
                  <a:pos x="T2" y="T3"/>
                </a:cxn>
                <a:cxn ang="0">
                  <a:pos x="T4" y="T5"/>
                </a:cxn>
                <a:cxn ang="0">
                  <a:pos x="T6" y="T7"/>
                </a:cxn>
              </a:cxnLst>
              <a:rect l="0" t="0" r="r" b="b"/>
              <a:pathLst>
                <a:path w="57" h="40">
                  <a:moveTo>
                    <a:pt x="26" y="0"/>
                  </a:moveTo>
                  <a:cubicBezTo>
                    <a:pt x="20" y="18"/>
                    <a:pt x="11" y="32"/>
                    <a:pt x="0" y="40"/>
                  </a:cubicBezTo>
                  <a:cubicBezTo>
                    <a:pt x="23" y="35"/>
                    <a:pt x="43" y="20"/>
                    <a:pt x="57" y="0"/>
                  </a:cubicBez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67"/>
            <p:cNvSpPr/>
            <p:nvPr/>
          </p:nvSpPr>
          <p:spPr bwMode="auto">
            <a:xfrm>
              <a:off x="2845193" y="3731289"/>
              <a:ext cx="115273" cy="112462"/>
            </a:xfrm>
            <a:custGeom>
              <a:avLst/>
              <a:gdLst>
                <a:gd name="T0" fmla="*/ 31 w 45"/>
                <a:gd name="T1" fmla="*/ 1 h 44"/>
                <a:gd name="T2" fmla="*/ 0 w 45"/>
                <a:gd name="T3" fmla="*/ 1 h 44"/>
                <a:gd name="T4" fmla="*/ 6 w 45"/>
                <a:gd name="T5" fmla="*/ 44 h 44"/>
                <a:gd name="T6" fmla="*/ 45 w 45"/>
                <a:gd name="T7" fmla="*/ 44 h 44"/>
                <a:gd name="T8" fmla="*/ 33 w 45"/>
                <a:gd name="T9" fmla="*/ 0 h 44"/>
                <a:gd name="T10" fmla="*/ 31 w 45"/>
                <a:gd name="T11" fmla="*/ 1 h 44"/>
              </a:gdLst>
              <a:ahLst/>
              <a:cxnLst>
                <a:cxn ang="0">
                  <a:pos x="T0" y="T1"/>
                </a:cxn>
                <a:cxn ang="0">
                  <a:pos x="T2" y="T3"/>
                </a:cxn>
                <a:cxn ang="0">
                  <a:pos x="T4" y="T5"/>
                </a:cxn>
                <a:cxn ang="0">
                  <a:pos x="T6" y="T7"/>
                </a:cxn>
                <a:cxn ang="0">
                  <a:pos x="T8" y="T9"/>
                </a:cxn>
                <a:cxn ang="0">
                  <a:pos x="T10" y="T11"/>
                </a:cxn>
              </a:cxnLst>
              <a:rect l="0" t="0" r="r" b="b"/>
              <a:pathLst>
                <a:path w="45" h="44">
                  <a:moveTo>
                    <a:pt x="31" y="1"/>
                  </a:moveTo>
                  <a:cubicBezTo>
                    <a:pt x="0" y="1"/>
                    <a:pt x="0" y="1"/>
                    <a:pt x="0" y="1"/>
                  </a:cubicBezTo>
                  <a:cubicBezTo>
                    <a:pt x="4" y="14"/>
                    <a:pt x="6" y="29"/>
                    <a:pt x="6" y="44"/>
                  </a:cubicBezTo>
                  <a:cubicBezTo>
                    <a:pt x="45" y="44"/>
                    <a:pt x="45" y="44"/>
                    <a:pt x="45" y="44"/>
                  </a:cubicBezTo>
                  <a:cubicBezTo>
                    <a:pt x="44" y="28"/>
                    <a:pt x="40" y="14"/>
                    <a:pt x="33" y="0"/>
                  </a:cubicBezTo>
                  <a:cubicBezTo>
                    <a:pt x="32" y="1"/>
                    <a:pt x="32"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68"/>
            <p:cNvSpPr/>
            <p:nvPr/>
          </p:nvSpPr>
          <p:spPr bwMode="auto">
            <a:xfrm>
              <a:off x="2725703" y="3995574"/>
              <a:ext cx="91375" cy="102622"/>
            </a:xfrm>
            <a:custGeom>
              <a:avLst/>
              <a:gdLst>
                <a:gd name="T0" fmla="*/ 36 w 36"/>
                <a:gd name="T1" fmla="*/ 0 h 40"/>
                <a:gd name="T2" fmla="*/ 0 w 36"/>
                <a:gd name="T3" fmla="*/ 0 h 40"/>
                <a:gd name="T4" fmla="*/ 0 w 36"/>
                <a:gd name="T5" fmla="*/ 40 h 40"/>
                <a:gd name="T6" fmla="*/ 36 w 36"/>
                <a:gd name="T7" fmla="*/ 0 h 40"/>
              </a:gdLst>
              <a:ahLst/>
              <a:cxnLst>
                <a:cxn ang="0">
                  <a:pos x="T0" y="T1"/>
                </a:cxn>
                <a:cxn ang="0">
                  <a:pos x="T2" y="T3"/>
                </a:cxn>
                <a:cxn ang="0">
                  <a:pos x="T4" y="T5"/>
                </a:cxn>
                <a:cxn ang="0">
                  <a:pos x="T6" y="T7"/>
                </a:cxn>
              </a:cxnLst>
              <a:rect l="0" t="0" r="r" b="b"/>
              <a:pathLst>
                <a:path w="36" h="40">
                  <a:moveTo>
                    <a:pt x="36" y="0"/>
                  </a:moveTo>
                  <a:cubicBezTo>
                    <a:pt x="0" y="0"/>
                    <a:pt x="0" y="0"/>
                    <a:pt x="0" y="0"/>
                  </a:cubicBezTo>
                  <a:cubicBezTo>
                    <a:pt x="0" y="40"/>
                    <a:pt x="0" y="40"/>
                    <a:pt x="0" y="40"/>
                  </a:cubicBezTo>
                  <a:cubicBezTo>
                    <a:pt x="14" y="38"/>
                    <a:pt x="27" y="23"/>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9"/>
            <p:cNvSpPr/>
            <p:nvPr/>
          </p:nvSpPr>
          <p:spPr bwMode="auto">
            <a:xfrm>
              <a:off x="2725703" y="3866243"/>
              <a:ext cx="115273" cy="109650"/>
            </a:xfrm>
            <a:custGeom>
              <a:avLst/>
              <a:gdLst>
                <a:gd name="T0" fmla="*/ 0 w 45"/>
                <a:gd name="T1" fmla="*/ 0 h 43"/>
                <a:gd name="T2" fmla="*/ 0 w 45"/>
                <a:gd name="T3" fmla="*/ 43 h 43"/>
                <a:gd name="T4" fmla="*/ 38 w 45"/>
                <a:gd name="T5" fmla="*/ 43 h 43"/>
                <a:gd name="T6" fmla="*/ 45 w 45"/>
                <a:gd name="T7" fmla="*/ 0 h 43"/>
                <a:gd name="T8" fmla="*/ 0 w 45"/>
                <a:gd name="T9" fmla="*/ 0 h 43"/>
              </a:gdLst>
              <a:ahLst/>
              <a:cxnLst>
                <a:cxn ang="0">
                  <a:pos x="T0" y="T1"/>
                </a:cxn>
                <a:cxn ang="0">
                  <a:pos x="T2" y="T3"/>
                </a:cxn>
                <a:cxn ang="0">
                  <a:pos x="T4" y="T5"/>
                </a:cxn>
                <a:cxn ang="0">
                  <a:pos x="T6" y="T7"/>
                </a:cxn>
                <a:cxn ang="0">
                  <a:pos x="T8" y="T9"/>
                </a:cxn>
              </a:cxnLst>
              <a:rect l="0" t="0" r="r" b="b"/>
              <a:pathLst>
                <a:path w="45" h="43">
                  <a:moveTo>
                    <a:pt x="0" y="0"/>
                  </a:moveTo>
                  <a:cubicBezTo>
                    <a:pt x="0" y="43"/>
                    <a:pt x="0" y="43"/>
                    <a:pt x="0" y="43"/>
                  </a:cubicBezTo>
                  <a:cubicBezTo>
                    <a:pt x="38" y="43"/>
                    <a:pt x="38" y="43"/>
                    <a:pt x="38" y="43"/>
                  </a:cubicBezTo>
                  <a:cubicBezTo>
                    <a:pt x="42" y="30"/>
                    <a:pt x="45" y="15"/>
                    <a:pt x="45"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70"/>
            <p:cNvSpPr/>
            <p:nvPr/>
          </p:nvSpPr>
          <p:spPr bwMode="auto">
            <a:xfrm>
              <a:off x="2611835" y="3995574"/>
              <a:ext cx="94187" cy="102622"/>
            </a:xfrm>
            <a:custGeom>
              <a:avLst/>
              <a:gdLst>
                <a:gd name="T0" fmla="*/ 37 w 37"/>
                <a:gd name="T1" fmla="*/ 40 h 40"/>
                <a:gd name="T2" fmla="*/ 37 w 37"/>
                <a:gd name="T3" fmla="*/ 0 h 40"/>
                <a:gd name="T4" fmla="*/ 0 w 37"/>
                <a:gd name="T5" fmla="*/ 0 h 40"/>
                <a:gd name="T6" fmla="*/ 37 w 37"/>
                <a:gd name="T7" fmla="*/ 40 h 40"/>
              </a:gdLst>
              <a:ahLst/>
              <a:cxnLst>
                <a:cxn ang="0">
                  <a:pos x="T0" y="T1"/>
                </a:cxn>
                <a:cxn ang="0">
                  <a:pos x="T2" y="T3"/>
                </a:cxn>
                <a:cxn ang="0">
                  <a:pos x="T4" y="T5"/>
                </a:cxn>
                <a:cxn ang="0">
                  <a:pos x="T6" y="T7"/>
                </a:cxn>
              </a:cxnLst>
              <a:rect l="0" t="0" r="r" b="b"/>
              <a:pathLst>
                <a:path w="37" h="40">
                  <a:moveTo>
                    <a:pt x="37" y="40"/>
                  </a:moveTo>
                  <a:cubicBezTo>
                    <a:pt x="37" y="0"/>
                    <a:pt x="37" y="0"/>
                    <a:pt x="37" y="0"/>
                  </a:cubicBezTo>
                  <a:cubicBezTo>
                    <a:pt x="0" y="0"/>
                    <a:pt x="0" y="0"/>
                    <a:pt x="0" y="0"/>
                  </a:cubicBezTo>
                  <a:cubicBezTo>
                    <a:pt x="9" y="23"/>
                    <a:pt x="22" y="38"/>
                    <a:pt x="3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3184282" y="1904635"/>
            <a:ext cx="709831" cy="771343"/>
            <a:chOff x="3185939" y="1739094"/>
            <a:chExt cx="710200" cy="771543"/>
          </a:xfrm>
        </p:grpSpPr>
        <p:sp>
          <p:nvSpPr>
            <p:cNvPr id="31" name="任意多边形 30"/>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defRPr/>
              </a:pPr>
              <a:endParaRPr lang="zh-CN" altLang="en-US" sz="2400" b="1" dirty="0">
                <a:solidFill>
                  <a:srgbClr val="656D78">
                    <a:lumMod val="65000"/>
                    <a:lumOff val="35000"/>
                  </a:srgbClr>
                </a:solidFill>
                <a:latin typeface="DIN-BoldItalic" pitchFamily="50" charset="0"/>
                <a:ea typeface="思源黑体" panose="020B0500000000000000" pitchFamily="34" charset="-122"/>
              </a:endParaRPr>
            </a:p>
          </p:txBody>
        </p:sp>
        <p:sp>
          <p:nvSpPr>
            <p:cNvPr id="33" name="椭圆 32"/>
            <p:cNvSpPr/>
            <p:nvPr/>
          </p:nvSpPr>
          <p:spPr>
            <a:xfrm>
              <a:off x="3343511" y="1739094"/>
              <a:ext cx="552628" cy="552628"/>
            </a:xfrm>
            <a:prstGeom prst="ellipse">
              <a:avLst/>
            </a:prstGeom>
            <a:solidFill>
              <a:srgbClr val="C00000"/>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dirty="0">
                <a:solidFill>
                  <a:srgbClr val="FFFFFF"/>
                </a:solidFill>
                <a:ea typeface="思源黑体" panose="020B0500000000000000" pitchFamily="34" charset="-122"/>
              </a:endParaRPr>
            </a:p>
          </p:txBody>
        </p:sp>
        <p:grpSp>
          <p:nvGrpSpPr>
            <p:cNvPr id="35" name="组合 34"/>
            <p:cNvGrpSpPr/>
            <p:nvPr/>
          </p:nvGrpSpPr>
          <p:grpSpPr>
            <a:xfrm>
              <a:off x="3495077" y="1855520"/>
              <a:ext cx="277225" cy="313328"/>
              <a:chOff x="5753100" y="3041650"/>
              <a:chExt cx="682626" cy="771526"/>
            </a:xfrm>
            <a:solidFill>
              <a:srgbClr val="DF53DF"/>
            </a:solidFill>
          </p:grpSpPr>
          <p:sp>
            <p:nvSpPr>
              <p:cNvPr id="36" name="Oval 202"/>
              <p:cNvSpPr>
                <a:spLocks noChangeArrowheads="1"/>
              </p:cNvSpPr>
              <p:nvPr/>
            </p:nvSpPr>
            <p:spPr bwMode="auto">
              <a:xfrm>
                <a:off x="5908674" y="3041650"/>
                <a:ext cx="119062" cy="147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37" name="Freeform 203"/>
              <p:cNvSpPr/>
              <p:nvPr/>
            </p:nvSpPr>
            <p:spPr bwMode="auto">
              <a:xfrm>
                <a:off x="6103938" y="3413125"/>
                <a:ext cx="46038" cy="84138"/>
              </a:xfrm>
              <a:custGeom>
                <a:avLst/>
                <a:gdLst>
                  <a:gd name="T0" fmla="*/ 2 w 12"/>
                  <a:gd name="T1" fmla="*/ 22 h 22"/>
                  <a:gd name="T2" fmla="*/ 10 w 12"/>
                  <a:gd name="T3" fmla="*/ 22 h 22"/>
                  <a:gd name="T4" fmla="*/ 12 w 12"/>
                  <a:gd name="T5" fmla="*/ 20 h 22"/>
                  <a:gd name="T6" fmla="*/ 12 w 12"/>
                  <a:gd name="T7" fmla="*/ 2 h 22"/>
                  <a:gd name="T8" fmla="*/ 10 w 12"/>
                  <a:gd name="T9" fmla="*/ 0 h 22"/>
                  <a:gd name="T10" fmla="*/ 2 w 12"/>
                  <a:gd name="T11" fmla="*/ 0 h 22"/>
                  <a:gd name="T12" fmla="*/ 0 w 12"/>
                  <a:gd name="T13" fmla="*/ 2 h 22"/>
                  <a:gd name="T14" fmla="*/ 0 w 12"/>
                  <a:gd name="T15" fmla="*/ 20 h 22"/>
                  <a:gd name="T16" fmla="*/ 2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2" y="22"/>
                    </a:moveTo>
                    <a:cubicBezTo>
                      <a:pt x="10" y="22"/>
                      <a:pt x="10" y="22"/>
                      <a:pt x="10" y="22"/>
                    </a:cubicBezTo>
                    <a:cubicBezTo>
                      <a:pt x="11" y="22"/>
                      <a:pt x="12" y="21"/>
                      <a:pt x="12" y="20"/>
                    </a:cubicBezTo>
                    <a:cubicBezTo>
                      <a:pt x="12" y="2"/>
                      <a:pt x="12" y="2"/>
                      <a:pt x="12" y="2"/>
                    </a:cubicBezTo>
                    <a:cubicBezTo>
                      <a:pt x="12" y="1"/>
                      <a:pt x="11" y="0"/>
                      <a:pt x="10" y="0"/>
                    </a:cubicBezTo>
                    <a:cubicBezTo>
                      <a:pt x="2" y="0"/>
                      <a:pt x="2" y="0"/>
                      <a:pt x="2" y="0"/>
                    </a:cubicBezTo>
                    <a:cubicBezTo>
                      <a:pt x="1" y="0"/>
                      <a:pt x="0" y="1"/>
                      <a:pt x="0" y="2"/>
                    </a:cubicBezTo>
                    <a:cubicBezTo>
                      <a:pt x="0" y="20"/>
                      <a:pt x="0" y="20"/>
                      <a:pt x="0" y="20"/>
                    </a:cubicBezTo>
                    <a:cubicBezTo>
                      <a:pt x="0" y="21"/>
                      <a:pt x="1" y="22"/>
                      <a:pt x="2" y="2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38" name="Freeform 204"/>
              <p:cNvSpPr/>
              <p:nvPr/>
            </p:nvSpPr>
            <p:spPr bwMode="auto">
              <a:xfrm>
                <a:off x="6313488" y="3413125"/>
                <a:ext cx="46038" cy="84138"/>
              </a:xfrm>
              <a:custGeom>
                <a:avLst/>
                <a:gdLst>
                  <a:gd name="T0" fmla="*/ 3 w 12"/>
                  <a:gd name="T1" fmla="*/ 22 h 22"/>
                  <a:gd name="T2" fmla="*/ 10 w 12"/>
                  <a:gd name="T3" fmla="*/ 22 h 22"/>
                  <a:gd name="T4" fmla="*/ 12 w 12"/>
                  <a:gd name="T5" fmla="*/ 20 h 22"/>
                  <a:gd name="T6" fmla="*/ 12 w 12"/>
                  <a:gd name="T7" fmla="*/ 2 h 22"/>
                  <a:gd name="T8" fmla="*/ 10 w 12"/>
                  <a:gd name="T9" fmla="*/ 0 h 22"/>
                  <a:gd name="T10" fmla="*/ 3 w 12"/>
                  <a:gd name="T11" fmla="*/ 0 h 22"/>
                  <a:gd name="T12" fmla="*/ 0 w 12"/>
                  <a:gd name="T13" fmla="*/ 2 h 22"/>
                  <a:gd name="T14" fmla="*/ 0 w 12"/>
                  <a:gd name="T15" fmla="*/ 20 h 22"/>
                  <a:gd name="T16" fmla="*/ 3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22"/>
                    </a:moveTo>
                    <a:cubicBezTo>
                      <a:pt x="10" y="22"/>
                      <a:pt x="10" y="22"/>
                      <a:pt x="10" y="22"/>
                    </a:cubicBezTo>
                    <a:cubicBezTo>
                      <a:pt x="12" y="22"/>
                      <a:pt x="12" y="21"/>
                      <a:pt x="12" y="20"/>
                    </a:cubicBezTo>
                    <a:cubicBezTo>
                      <a:pt x="12" y="2"/>
                      <a:pt x="12" y="2"/>
                      <a:pt x="12" y="2"/>
                    </a:cubicBezTo>
                    <a:cubicBezTo>
                      <a:pt x="12" y="1"/>
                      <a:pt x="12" y="0"/>
                      <a:pt x="10" y="0"/>
                    </a:cubicBezTo>
                    <a:cubicBezTo>
                      <a:pt x="3" y="0"/>
                      <a:pt x="3" y="0"/>
                      <a:pt x="3" y="0"/>
                    </a:cubicBezTo>
                    <a:cubicBezTo>
                      <a:pt x="1" y="0"/>
                      <a:pt x="0" y="1"/>
                      <a:pt x="0" y="2"/>
                    </a:cubicBezTo>
                    <a:cubicBezTo>
                      <a:pt x="0" y="20"/>
                      <a:pt x="0" y="20"/>
                      <a:pt x="0" y="20"/>
                    </a:cubicBezTo>
                    <a:cubicBezTo>
                      <a:pt x="0" y="21"/>
                      <a:pt x="1" y="22"/>
                      <a:pt x="3" y="2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39" name="Freeform 205"/>
              <p:cNvSpPr>
                <a:spLocks noEditPoints="1"/>
              </p:cNvSpPr>
              <p:nvPr/>
            </p:nvSpPr>
            <p:spPr bwMode="auto">
              <a:xfrm>
                <a:off x="6030913" y="3444875"/>
                <a:ext cx="404813" cy="360363"/>
              </a:xfrm>
              <a:custGeom>
                <a:avLst/>
                <a:gdLst>
                  <a:gd name="T0" fmla="*/ 94 w 106"/>
                  <a:gd name="T1" fmla="*/ 0 h 95"/>
                  <a:gd name="T2" fmla="*/ 91 w 106"/>
                  <a:gd name="T3" fmla="*/ 0 h 95"/>
                  <a:gd name="T4" fmla="*/ 91 w 106"/>
                  <a:gd name="T5" fmla="*/ 12 h 95"/>
                  <a:gd name="T6" fmla="*/ 84 w 106"/>
                  <a:gd name="T7" fmla="*/ 18 h 95"/>
                  <a:gd name="T8" fmla="*/ 77 w 106"/>
                  <a:gd name="T9" fmla="*/ 18 h 95"/>
                  <a:gd name="T10" fmla="*/ 70 w 106"/>
                  <a:gd name="T11" fmla="*/ 12 h 95"/>
                  <a:gd name="T12" fmla="*/ 70 w 106"/>
                  <a:gd name="T13" fmla="*/ 0 h 95"/>
                  <a:gd name="T14" fmla="*/ 36 w 106"/>
                  <a:gd name="T15" fmla="*/ 0 h 95"/>
                  <a:gd name="T16" fmla="*/ 36 w 106"/>
                  <a:gd name="T17" fmla="*/ 12 h 95"/>
                  <a:gd name="T18" fmla="*/ 29 w 106"/>
                  <a:gd name="T19" fmla="*/ 18 h 95"/>
                  <a:gd name="T20" fmla="*/ 21 w 106"/>
                  <a:gd name="T21" fmla="*/ 18 h 95"/>
                  <a:gd name="T22" fmla="*/ 15 w 106"/>
                  <a:gd name="T23" fmla="*/ 12 h 95"/>
                  <a:gd name="T24" fmla="*/ 15 w 106"/>
                  <a:gd name="T25" fmla="*/ 0 h 95"/>
                  <a:gd name="T26" fmla="*/ 12 w 106"/>
                  <a:gd name="T27" fmla="*/ 0 h 95"/>
                  <a:gd name="T28" fmla="*/ 0 w 106"/>
                  <a:gd name="T29" fmla="*/ 13 h 95"/>
                  <a:gd name="T30" fmla="*/ 0 w 106"/>
                  <a:gd name="T31" fmla="*/ 36 h 95"/>
                  <a:gd name="T32" fmla="*/ 0 w 106"/>
                  <a:gd name="T33" fmla="*/ 83 h 95"/>
                  <a:gd name="T34" fmla="*/ 12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8 w 106"/>
                  <a:gd name="T47" fmla="*/ 83 h 95"/>
                  <a:gd name="T48" fmla="*/ 94 w 106"/>
                  <a:gd name="T49" fmla="*/ 88 h 95"/>
                  <a:gd name="T50" fmla="*/ 12 w 106"/>
                  <a:gd name="T51" fmla="*/ 88 h 95"/>
                  <a:gd name="T52" fmla="*/ 8 w 106"/>
                  <a:gd name="T53" fmla="*/ 83 h 95"/>
                  <a:gd name="T54" fmla="*/ 8 w 106"/>
                  <a:gd name="T55" fmla="*/ 36 h 95"/>
                  <a:gd name="T56" fmla="*/ 98 w 106"/>
                  <a:gd name="T57" fmla="*/ 36 h 95"/>
                  <a:gd name="T58" fmla="*/ 98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2"/>
                      <a:pt x="91" y="12"/>
                      <a:pt x="91" y="12"/>
                    </a:cubicBezTo>
                    <a:cubicBezTo>
                      <a:pt x="91" y="15"/>
                      <a:pt x="88" y="18"/>
                      <a:pt x="84" y="18"/>
                    </a:cubicBezTo>
                    <a:cubicBezTo>
                      <a:pt x="77" y="18"/>
                      <a:pt x="77" y="18"/>
                      <a:pt x="77" y="18"/>
                    </a:cubicBezTo>
                    <a:cubicBezTo>
                      <a:pt x="73" y="18"/>
                      <a:pt x="70" y="15"/>
                      <a:pt x="70" y="12"/>
                    </a:cubicBezTo>
                    <a:cubicBezTo>
                      <a:pt x="70" y="0"/>
                      <a:pt x="70" y="0"/>
                      <a:pt x="70" y="0"/>
                    </a:cubicBezTo>
                    <a:cubicBezTo>
                      <a:pt x="36" y="0"/>
                      <a:pt x="36" y="0"/>
                      <a:pt x="36" y="0"/>
                    </a:cubicBezTo>
                    <a:cubicBezTo>
                      <a:pt x="36" y="12"/>
                      <a:pt x="36" y="12"/>
                      <a:pt x="36" y="12"/>
                    </a:cubicBezTo>
                    <a:cubicBezTo>
                      <a:pt x="36" y="15"/>
                      <a:pt x="33" y="18"/>
                      <a:pt x="29" y="18"/>
                    </a:cubicBezTo>
                    <a:cubicBezTo>
                      <a:pt x="21" y="18"/>
                      <a:pt x="21" y="18"/>
                      <a:pt x="21" y="18"/>
                    </a:cubicBezTo>
                    <a:cubicBezTo>
                      <a:pt x="18" y="18"/>
                      <a:pt x="15" y="15"/>
                      <a:pt x="15" y="12"/>
                    </a:cubicBezTo>
                    <a:cubicBezTo>
                      <a:pt x="15" y="0"/>
                      <a:pt x="15" y="0"/>
                      <a:pt x="15" y="0"/>
                    </a:cubicBezTo>
                    <a:cubicBezTo>
                      <a:pt x="12" y="0"/>
                      <a:pt x="12" y="0"/>
                      <a:pt x="12" y="0"/>
                    </a:cubicBezTo>
                    <a:cubicBezTo>
                      <a:pt x="5" y="0"/>
                      <a:pt x="0" y="6"/>
                      <a:pt x="0" y="13"/>
                    </a:cubicBezTo>
                    <a:cubicBezTo>
                      <a:pt x="0" y="36"/>
                      <a:pt x="0" y="36"/>
                      <a:pt x="0" y="36"/>
                    </a:cubicBezTo>
                    <a:cubicBezTo>
                      <a:pt x="0" y="83"/>
                      <a:pt x="0" y="83"/>
                      <a:pt x="0" y="83"/>
                    </a:cubicBezTo>
                    <a:cubicBezTo>
                      <a:pt x="0" y="90"/>
                      <a:pt x="5" y="95"/>
                      <a:pt x="12" y="95"/>
                    </a:cubicBezTo>
                    <a:cubicBezTo>
                      <a:pt x="94" y="95"/>
                      <a:pt x="94" y="95"/>
                      <a:pt x="94" y="95"/>
                    </a:cubicBezTo>
                    <a:cubicBezTo>
                      <a:pt x="100" y="95"/>
                      <a:pt x="106" y="90"/>
                      <a:pt x="106" y="83"/>
                    </a:cubicBezTo>
                    <a:cubicBezTo>
                      <a:pt x="106" y="36"/>
                      <a:pt x="106" y="36"/>
                      <a:pt x="106" y="36"/>
                    </a:cubicBezTo>
                    <a:cubicBezTo>
                      <a:pt x="106" y="13"/>
                      <a:pt x="106" y="13"/>
                      <a:pt x="106" y="13"/>
                    </a:cubicBezTo>
                    <a:cubicBezTo>
                      <a:pt x="106" y="6"/>
                      <a:pt x="100" y="0"/>
                      <a:pt x="94" y="0"/>
                    </a:cubicBezTo>
                    <a:close/>
                    <a:moveTo>
                      <a:pt x="98" y="83"/>
                    </a:moveTo>
                    <a:cubicBezTo>
                      <a:pt x="98" y="86"/>
                      <a:pt x="96" y="88"/>
                      <a:pt x="94" y="88"/>
                    </a:cubicBezTo>
                    <a:cubicBezTo>
                      <a:pt x="12" y="88"/>
                      <a:pt x="12" y="88"/>
                      <a:pt x="12" y="88"/>
                    </a:cubicBezTo>
                    <a:cubicBezTo>
                      <a:pt x="10" y="88"/>
                      <a:pt x="8" y="86"/>
                      <a:pt x="8" y="83"/>
                    </a:cubicBezTo>
                    <a:cubicBezTo>
                      <a:pt x="8" y="36"/>
                      <a:pt x="8" y="36"/>
                      <a:pt x="8" y="36"/>
                    </a:cubicBezTo>
                    <a:cubicBezTo>
                      <a:pt x="98" y="36"/>
                      <a:pt x="98" y="36"/>
                      <a:pt x="98" y="36"/>
                    </a:cubicBezTo>
                    <a:lnTo>
                      <a:pt x="98" y="8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0" name="Rectangle 206"/>
              <p:cNvSpPr>
                <a:spLocks noChangeArrowheads="1"/>
              </p:cNvSpPr>
              <p:nvPr/>
            </p:nvSpPr>
            <p:spPr bwMode="auto">
              <a:xfrm>
                <a:off x="608488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1" name="Rectangle 207"/>
              <p:cNvSpPr>
                <a:spLocks noChangeArrowheads="1"/>
              </p:cNvSpPr>
              <p:nvPr/>
            </p:nvSpPr>
            <p:spPr bwMode="auto">
              <a:xfrm>
                <a:off x="6191250"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2" name="Rectangle 208"/>
              <p:cNvSpPr>
                <a:spLocks noChangeArrowheads="1"/>
              </p:cNvSpPr>
              <p:nvPr/>
            </p:nvSpPr>
            <p:spPr bwMode="auto">
              <a:xfrm>
                <a:off x="629443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3" name="Rectangle 209"/>
              <p:cNvSpPr>
                <a:spLocks noChangeArrowheads="1"/>
              </p:cNvSpPr>
              <p:nvPr/>
            </p:nvSpPr>
            <p:spPr bwMode="auto">
              <a:xfrm>
                <a:off x="608488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4" name="Rectangle 210"/>
              <p:cNvSpPr>
                <a:spLocks noChangeArrowheads="1"/>
              </p:cNvSpPr>
              <p:nvPr/>
            </p:nvSpPr>
            <p:spPr bwMode="auto">
              <a:xfrm>
                <a:off x="6191250"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5" name="Rectangle 211"/>
              <p:cNvSpPr>
                <a:spLocks noChangeArrowheads="1"/>
              </p:cNvSpPr>
              <p:nvPr/>
            </p:nvSpPr>
            <p:spPr bwMode="auto">
              <a:xfrm>
                <a:off x="629443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6" name="Rectangle 212"/>
              <p:cNvSpPr>
                <a:spLocks noChangeArrowheads="1"/>
              </p:cNvSpPr>
              <p:nvPr/>
            </p:nvSpPr>
            <p:spPr bwMode="auto">
              <a:xfrm>
                <a:off x="608488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7" name="Rectangle 213"/>
              <p:cNvSpPr>
                <a:spLocks noChangeArrowheads="1"/>
              </p:cNvSpPr>
              <p:nvPr/>
            </p:nvSpPr>
            <p:spPr bwMode="auto">
              <a:xfrm>
                <a:off x="6191250"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8" name="Rectangle 214"/>
              <p:cNvSpPr>
                <a:spLocks noChangeArrowheads="1"/>
              </p:cNvSpPr>
              <p:nvPr/>
            </p:nvSpPr>
            <p:spPr bwMode="auto">
              <a:xfrm>
                <a:off x="629443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49" name="Rectangle 215"/>
              <p:cNvSpPr>
                <a:spLocks noChangeArrowheads="1"/>
              </p:cNvSpPr>
              <p:nvPr/>
            </p:nvSpPr>
            <p:spPr bwMode="auto">
              <a:xfrm>
                <a:off x="5965825" y="33988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50" name="Freeform 216"/>
              <p:cNvSpPr>
                <a:spLocks noEditPoints="1"/>
              </p:cNvSpPr>
              <p:nvPr/>
            </p:nvSpPr>
            <p:spPr bwMode="auto">
              <a:xfrm>
                <a:off x="5753100" y="3208338"/>
                <a:ext cx="427038" cy="604838"/>
              </a:xfrm>
              <a:custGeom>
                <a:avLst/>
                <a:gdLst>
                  <a:gd name="T0" fmla="*/ 111 w 112"/>
                  <a:gd name="T1" fmla="*/ 23 h 159"/>
                  <a:gd name="T2" fmla="*/ 106 w 112"/>
                  <a:gd name="T3" fmla="*/ 19 h 159"/>
                  <a:gd name="T4" fmla="*/ 83 w 112"/>
                  <a:gd name="T5" fmla="*/ 2 h 159"/>
                  <a:gd name="T6" fmla="*/ 77 w 112"/>
                  <a:gd name="T7" fmla="*/ 0 h 159"/>
                  <a:gd name="T8" fmla="*/ 70 w 112"/>
                  <a:gd name="T9" fmla="*/ 0 h 159"/>
                  <a:gd name="T10" fmla="*/ 68 w 112"/>
                  <a:gd name="T11" fmla="*/ 10 h 159"/>
                  <a:gd name="T12" fmla="*/ 56 w 112"/>
                  <a:gd name="T13" fmla="*/ 50 h 159"/>
                  <a:gd name="T14" fmla="*/ 56 w 112"/>
                  <a:gd name="T15" fmla="*/ 51 h 159"/>
                  <a:gd name="T16" fmla="*/ 56 w 112"/>
                  <a:gd name="T17" fmla="*/ 50 h 159"/>
                  <a:gd name="T18" fmla="*/ 45 w 112"/>
                  <a:gd name="T19" fmla="*/ 10 h 159"/>
                  <a:gd name="T20" fmla="*/ 43 w 112"/>
                  <a:gd name="T21" fmla="*/ 0 h 159"/>
                  <a:gd name="T22" fmla="*/ 35 w 112"/>
                  <a:gd name="T23" fmla="*/ 0 h 159"/>
                  <a:gd name="T24" fmla="*/ 28 w 112"/>
                  <a:gd name="T25" fmla="*/ 4 h 159"/>
                  <a:gd name="T26" fmla="*/ 0 w 112"/>
                  <a:gd name="T27" fmla="*/ 44 h 159"/>
                  <a:gd name="T28" fmla="*/ 0 w 112"/>
                  <a:gd name="T29" fmla="*/ 44 h 159"/>
                  <a:gd name="T30" fmla="*/ 0 w 112"/>
                  <a:gd name="T31" fmla="*/ 45 h 159"/>
                  <a:gd name="T32" fmla="*/ 2 w 112"/>
                  <a:gd name="T33" fmla="*/ 48 h 159"/>
                  <a:gd name="T34" fmla="*/ 9 w 112"/>
                  <a:gd name="T35" fmla="*/ 61 h 159"/>
                  <a:gd name="T36" fmla="*/ 29 w 112"/>
                  <a:gd name="T37" fmla="*/ 72 h 159"/>
                  <a:gd name="T38" fmla="*/ 29 w 112"/>
                  <a:gd name="T39" fmla="*/ 84 h 159"/>
                  <a:gd name="T40" fmla="*/ 34 w 112"/>
                  <a:gd name="T41" fmla="*/ 159 h 159"/>
                  <a:gd name="T42" fmla="*/ 55 w 112"/>
                  <a:gd name="T43" fmla="*/ 84 h 159"/>
                  <a:gd name="T44" fmla="*/ 60 w 112"/>
                  <a:gd name="T45" fmla="*/ 159 h 159"/>
                  <a:gd name="T46" fmla="*/ 67 w 112"/>
                  <a:gd name="T47" fmla="*/ 145 h 159"/>
                  <a:gd name="T48" fmla="*/ 76 w 112"/>
                  <a:gd name="T49" fmla="*/ 59 h 159"/>
                  <a:gd name="T50" fmla="*/ 110 w 112"/>
                  <a:gd name="T51" fmla="*/ 41 h 159"/>
                  <a:gd name="T52" fmla="*/ 112 w 112"/>
                  <a:gd name="T53" fmla="*/ 24 h 159"/>
                  <a:gd name="T54" fmla="*/ 27 w 112"/>
                  <a:gd name="T55" fmla="*/ 51 h 159"/>
                  <a:gd name="T56" fmla="*/ 21 w 112"/>
                  <a:gd name="T57" fmla="*/ 40 h 159"/>
                  <a:gd name="T58" fmla="*/ 30 w 112"/>
                  <a:gd name="T59" fmla="*/ 55 h 159"/>
                  <a:gd name="T60" fmla="*/ 68 w 112"/>
                  <a:gd name="T61" fmla="*/ 39 h 159"/>
                  <a:gd name="T62" fmla="*/ 82 w 112"/>
                  <a:gd name="T63" fmla="*/ 25 h 159"/>
                  <a:gd name="T64" fmla="*/ 88 w 112"/>
                  <a:gd name="T6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59">
                    <a:moveTo>
                      <a:pt x="112" y="24"/>
                    </a:moveTo>
                    <a:cubicBezTo>
                      <a:pt x="111" y="23"/>
                      <a:pt x="111" y="23"/>
                      <a:pt x="111" y="23"/>
                    </a:cubicBezTo>
                    <a:cubicBezTo>
                      <a:pt x="110" y="22"/>
                      <a:pt x="110" y="22"/>
                      <a:pt x="110" y="22"/>
                    </a:cubicBezTo>
                    <a:cubicBezTo>
                      <a:pt x="106" y="19"/>
                      <a:pt x="106" y="19"/>
                      <a:pt x="106" y="19"/>
                    </a:cubicBezTo>
                    <a:cubicBezTo>
                      <a:pt x="98" y="13"/>
                      <a:pt x="98" y="13"/>
                      <a:pt x="98" y="13"/>
                    </a:cubicBezTo>
                    <a:cubicBezTo>
                      <a:pt x="83" y="2"/>
                      <a:pt x="83" y="2"/>
                      <a:pt x="83" y="2"/>
                    </a:cubicBezTo>
                    <a:cubicBezTo>
                      <a:pt x="81" y="1"/>
                      <a:pt x="80" y="0"/>
                      <a:pt x="78" y="0"/>
                    </a:cubicBezTo>
                    <a:cubicBezTo>
                      <a:pt x="78" y="0"/>
                      <a:pt x="78" y="0"/>
                      <a:pt x="77" y="0"/>
                    </a:cubicBezTo>
                    <a:cubicBezTo>
                      <a:pt x="75" y="0"/>
                      <a:pt x="72" y="0"/>
                      <a:pt x="70" y="0"/>
                    </a:cubicBezTo>
                    <a:cubicBezTo>
                      <a:pt x="70" y="0"/>
                      <a:pt x="70" y="0"/>
                      <a:pt x="70" y="0"/>
                    </a:cubicBezTo>
                    <a:cubicBezTo>
                      <a:pt x="76" y="5"/>
                      <a:pt x="76" y="5"/>
                      <a:pt x="76" y="5"/>
                    </a:cubicBezTo>
                    <a:cubicBezTo>
                      <a:pt x="68" y="10"/>
                      <a:pt x="68" y="10"/>
                      <a:pt x="68" y="10"/>
                    </a:cubicBezTo>
                    <a:cubicBezTo>
                      <a:pt x="72" y="16"/>
                      <a:pt x="72" y="16"/>
                      <a:pt x="72" y="16"/>
                    </a:cubicBezTo>
                    <a:cubicBezTo>
                      <a:pt x="56" y="50"/>
                      <a:pt x="56" y="50"/>
                      <a:pt x="56" y="50"/>
                    </a:cubicBezTo>
                    <a:cubicBezTo>
                      <a:pt x="57" y="51"/>
                      <a:pt x="57" y="51"/>
                      <a:pt x="57" y="51"/>
                    </a:cubicBezTo>
                    <a:cubicBezTo>
                      <a:pt x="56" y="51"/>
                      <a:pt x="56" y="51"/>
                      <a:pt x="56" y="51"/>
                    </a:cubicBezTo>
                    <a:cubicBezTo>
                      <a:pt x="56" y="51"/>
                      <a:pt x="56" y="51"/>
                      <a:pt x="56" y="51"/>
                    </a:cubicBezTo>
                    <a:cubicBezTo>
                      <a:pt x="56" y="50"/>
                      <a:pt x="56" y="50"/>
                      <a:pt x="56" y="50"/>
                    </a:cubicBezTo>
                    <a:cubicBezTo>
                      <a:pt x="41" y="16"/>
                      <a:pt x="41" y="16"/>
                      <a:pt x="41" y="16"/>
                    </a:cubicBezTo>
                    <a:cubicBezTo>
                      <a:pt x="45" y="10"/>
                      <a:pt x="45" y="10"/>
                      <a:pt x="45" y="10"/>
                    </a:cubicBezTo>
                    <a:cubicBezTo>
                      <a:pt x="36" y="5"/>
                      <a:pt x="36" y="5"/>
                      <a:pt x="36" y="5"/>
                    </a:cubicBezTo>
                    <a:cubicBezTo>
                      <a:pt x="43" y="0"/>
                      <a:pt x="43" y="0"/>
                      <a:pt x="43" y="0"/>
                    </a:cubicBezTo>
                    <a:cubicBezTo>
                      <a:pt x="43" y="0"/>
                      <a:pt x="43" y="0"/>
                      <a:pt x="43" y="0"/>
                    </a:cubicBezTo>
                    <a:cubicBezTo>
                      <a:pt x="41" y="0"/>
                      <a:pt x="38" y="0"/>
                      <a:pt x="35" y="0"/>
                    </a:cubicBezTo>
                    <a:cubicBezTo>
                      <a:pt x="35" y="0"/>
                      <a:pt x="35" y="0"/>
                      <a:pt x="35" y="0"/>
                    </a:cubicBezTo>
                    <a:cubicBezTo>
                      <a:pt x="32" y="1"/>
                      <a:pt x="30" y="2"/>
                      <a:pt x="28" y="4"/>
                    </a:cubicBezTo>
                    <a:cubicBezTo>
                      <a:pt x="1" y="32"/>
                      <a:pt x="1" y="32"/>
                      <a:pt x="1" y="32"/>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1" y="46"/>
                      <a:pt x="1" y="46"/>
                      <a:pt x="1" y="46"/>
                    </a:cubicBezTo>
                    <a:cubicBezTo>
                      <a:pt x="2" y="48"/>
                      <a:pt x="2" y="48"/>
                      <a:pt x="2" y="48"/>
                    </a:cubicBezTo>
                    <a:cubicBezTo>
                      <a:pt x="4" y="52"/>
                      <a:pt x="4" y="52"/>
                      <a:pt x="4" y="52"/>
                    </a:cubicBezTo>
                    <a:cubicBezTo>
                      <a:pt x="9" y="61"/>
                      <a:pt x="9" y="61"/>
                      <a:pt x="9" y="61"/>
                    </a:cubicBezTo>
                    <a:cubicBezTo>
                      <a:pt x="18" y="78"/>
                      <a:pt x="18" y="78"/>
                      <a:pt x="18" y="78"/>
                    </a:cubicBezTo>
                    <a:cubicBezTo>
                      <a:pt x="22" y="76"/>
                      <a:pt x="26" y="74"/>
                      <a:pt x="29" y="72"/>
                    </a:cubicBezTo>
                    <a:cubicBezTo>
                      <a:pt x="29" y="76"/>
                      <a:pt x="29" y="80"/>
                      <a:pt x="29" y="83"/>
                    </a:cubicBezTo>
                    <a:cubicBezTo>
                      <a:pt x="29" y="83"/>
                      <a:pt x="29" y="84"/>
                      <a:pt x="29" y="84"/>
                    </a:cubicBezTo>
                    <a:cubicBezTo>
                      <a:pt x="30" y="84"/>
                      <a:pt x="31" y="84"/>
                      <a:pt x="31" y="84"/>
                    </a:cubicBezTo>
                    <a:cubicBezTo>
                      <a:pt x="34" y="159"/>
                      <a:pt x="34" y="159"/>
                      <a:pt x="34" y="159"/>
                    </a:cubicBezTo>
                    <a:cubicBezTo>
                      <a:pt x="55" y="159"/>
                      <a:pt x="55" y="159"/>
                      <a:pt x="55" y="159"/>
                    </a:cubicBezTo>
                    <a:cubicBezTo>
                      <a:pt x="56" y="137"/>
                      <a:pt x="56" y="99"/>
                      <a:pt x="55" y="84"/>
                    </a:cubicBezTo>
                    <a:cubicBezTo>
                      <a:pt x="56" y="84"/>
                      <a:pt x="57" y="84"/>
                      <a:pt x="58" y="84"/>
                    </a:cubicBezTo>
                    <a:cubicBezTo>
                      <a:pt x="60" y="159"/>
                      <a:pt x="60" y="159"/>
                      <a:pt x="60" y="159"/>
                    </a:cubicBezTo>
                    <a:cubicBezTo>
                      <a:pt x="74" y="159"/>
                      <a:pt x="74" y="159"/>
                      <a:pt x="74" y="159"/>
                    </a:cubicBezTo>
                    <a:cubicBezTo>
                      <a:pt x="70" y="156"/>
                      <a:pt x="67" y="151"/>
                      <a:pt x="67" y="145"/>
                    </a:cubicBezTo>
                    <a:cubicBezTo>
                      <a:pt x="67" y="75"/>
                      <a:pt x="67" y="75"/>
                      <a:pt x="67" y="75"/>
                    </a:cubicBezTo>
                    <a:cubicBezTo>
                      <a:pt x="67" y="68"/>
                      <a:pt x="71" y="62"/>
                      <a:pt x="76" y="59"/>
                    </a:cubicBezTo>
                    <a:cubicBezTo>
                      <a:pt x="77" y="60"/>
                      <a:pt x="78" y="61"/>
                      <a:pt x="78" y="62"/>
                    </a:cubicBezTo>
                    <a:cubicBezTo>
                      <a:pt x="110" y="41"/>
                      <a:pt x="110" y="41"/>
                      <a:pt x="110" y="41"/>
                    </a:cubicBezTo>
                    <a:cubicBezTo>
                      <a:pt x="111" y="40"/>
                      <a:pt x="111" y="40"/>
                      <a:pt x="111" y="40"/>
                    </a:cubicBezTo>
                    <a:lnTo>
                      <a:pt x="112" y="24"/>
                    </a:lnTo>
                    <a:close/>
                    <a:moveTo>
                      <a:pt x="30" y="55"/>
                    </a:moveTo>
                    <a:cubicBezTo>
                      <a:pt x="27" y="51"/>
                      <a:pt x="27" y="51"/>
                      <a:pt x="27" y="51"/>
                    </a:cubicBezTo>
                    <a:cubicBezTo>
                      <a:pt x="22" y="43"/>
                      <a:pt x="22" y="43"/>
                      <a:pt x="22" y="43"/>
                    </a:cubicBezTo>
                    <a:cubicBezTo>
                      <a:pt x="21" y="40"/>
                      <a:pt x="21" y="40"/>
                      <a:pt x="21" y="40"/>
                    </a:cubicBezTo>
                    <a:cubicBezTo>
                      <a:pt x="31" y="28"/>
                      <a:pt x="31" y="28"/>
                      <a:pt x="31" y="28"/>
                    </a:cubicBezTo>
                    <a:cubicBezTo>
                      <a:pt x="30" y="37"/>
                      <a:pt x="30" y="46"/>
                      <a:pt x="30" y="55"/>
                    </a:cubicBezTo>
                    <a:close/>
                    <a:moveTo>
                      <a:pt x="70" y="41"/>
                    </a:moveTo>
                    <a:cubicBezTo>
                      <a:pt x="68" y="39"/>
                      <a:pt x="68" y="39"/>
                      <a:pt x="68" y="39"/>
                    </a:cubicBezTo>
                    <a:cubicBezTo>
                      <a:pt x="82" y="30"/>
                      <a:pt x="82" y="30"/>
                      <a:pt x="82" y="30"/>
                    </a:cubicBezTo>
                    <a:cubicBezTo>
                      <a:pt x="82" y="28"/>
                      <a:pt x="82" y="27"/>
                      <a:pt x="82" y="25"/>
                    </a:cubicBezTo>
                    <a:cubicBezTo>
                      <a:pt x="86" y="28"/>
                      <a:pt x="86" y="28"/>
                      <a:pt x="86" y="28"/>
                    </a:cubicBezTo>
                    <a:cubicBezTo>
                      <a:pt x="88" y="30"/>
                      <a:pt x="88" y="30"/>
                      <a:pt x="88" y="30"/>
                    </a:cubicBezTo>
                    <a:lnTo>
                      <a:pt x="70" y="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51" name="Freeform 217"/>
              <p:cNvSpPr/>
              <p:nvPr/>
            </p:nvSpPr>
            <p:spPr bwMode="auto">
              <a:xfrm>
                <a:off x="5946775" y="3201988"/>
                <a:ext cx="42863" cy="44450"/>
              </a:xfrm>
              <a:custGeom>
                <a:avLst/>
                <a:gdLst>
                  <a:gd name="T0" fmla="*/ 22 w 27"/>
                  <a:gd name="T1" fmla="*/ 0 h 28"/>
                  <a:gd name="T2" fmla="*/ 27 w 27"/>
                  <a:gd name="T3" fmla="*/ 16 h 28"/>
                  <a:gd name="T4" fmla="*/ 12 w 27"/>
                  <a:gd name="T5" fmla="*/ 28 h 28"/>
                  <a:gd name="T6" fmla="*/ 0 w 27"/>
                  <a:gd name="T7" fmla="*/ 16 h 28"/>
                  <a:gd name="T8" fmla="*/ 5 w 27"/>
                  <a:gd name="T9" fmla="*/ 0 h 28"/>
                  <a:gd name="T10" fmla="*/ 22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22" y="0"/>
                    </a:moveTo>
                    <a:lnTo>
                      <a:pt x="27" y="16"/>
                    </a:lnTo>
                    <a:lnTo>
                      <a:pt x="12" y="28"/>
                    </a:lnTo>
                    <a:lnTo>
                      <a:pt x="0" y="16"/>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sp>
            <p:nvSpPr>
              <p:cNvPr id="52" name="Freeform 218"/>
              <p:cNvSpPr/>
              <p:nvPr/>
            </p:nvSpPr>
            <p:spPr bwMode="auto">
              <a:xfrm>
                <a:off x="5946775" y="3232150"/>
                <a:ext cx="42863" cy="185738"/>
              </a:xfrm>
              <a:custGeom>
                <a:avLst/>
                <a:gdLst>
                  <a:gd name="T0" fmla="*/ 22 w 27"/>
                  <a:gd name="T1" fmla="*/ 0 h 117"/>
                  <a:gd name="T2" fmla="*/ 27 w 27"/>
                  <a:gd name="T3" fmla="*/ 105 h 117"/>
                  <a:gd name="T4" fmla="*/ 12 w 27"/>
                  <a:gd name="T5" fmla="*/ 117 h 117"/>
                  <a:gd name="T6" fmla="*/ 0 w 27"/>
                  <a:gd name="T7" fmla="*/ 105 h 117"/>
                  <a:gd name="T8" fmla="*/ 5 w 27"/>
                  <a:gd name="T9" fmla="*/ 0 h 117"/>
                  <a:gd name="T10" fmla="*/ 22 w 27"/>
                  <a:gd name="T11" fmla="*/ 0 h 117"/>
                </a:gdLst>
                <a:ahLst/>
                <a:cxnLst>
                  <a:cxn ang="0">
                    <a:pos x="T0" y="T1"/>
                  </a:cxn>
                  <a:cxn ang="0">
                    <a:pos x="T2" y="T3"/>
                  </a:cxn>
                  <a:cxn ang="0">
                    <a:pos x="T4" y="T5"/>
                  </a:cxn>
                  <a:cxn ang="0">
                    <a:pos x="T6" y="T7"/>
                  </a:cxn>
                  <a:cxn ang="0">
                    <a:pos x="T8" y="T9"/>
                  </a:cxn>
                  <a:cxn ang="0">
                    <a:pos x="T10" y="T11"/>
                  </a:cxn>
                </a:cxnLst>
                <a:rect l="0" t="0" r="r" b="b"/>
                <a:pathLst>
                  <a:path w="27" h="117">
                    <a:moveTo>
                      <a:pt x="22" y="0"/>
                    </a:moveTo>
                    <a:lnTo>
                      <a:pt x="27" y="105"/>
                    </a:lnTo>
                    <a:lnTo>
                      <a:pt x="12" y="117"/>
                    </a:lnTo>
                    <a:lnTo>
                      <a:pt x="0" y="105"/>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ea typeface="思源黑体" panose="020B0500000000000000" pitchFamily="34" charset="-122"/>
                </a:endParaRPr>
              </a:p>
            </p:txBody>
          </p:sp>
        </p:grpSp>
      </p:grpSp>
      <p:sp>
        <p:nvSpPr>
          <p:cNvPr id="53" name="Oval 21"/>
          <p:cNvSpPr/>
          <p:nvPr/>
        </p:nvSpPr>
        <p:spPr>
          <a:xfrm>
            <a:off x="1672795" y="2359745"/>
            <a:ext cx="1931608" cy="1932112"/>
          </a:xfrm>
          <a:prstGeom prst="ellipse">
            <a:avLst/>
          </a:prstGeom>
          <a:solidFill>
            <a:srgbClr val="C00000"/>
          </a:solidFill>
          <a:ln w="25400">
            <a:noFill/>
          </a:ln>
          <a:effectLst>
            <a:outerShdw blurRad="228600" dist="228600" dir="5400000" algn="t"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a:endParaRPr lang="en-US" sz="2800" dirty="0">
              <a:solidFill>
                <a:srgbClr val="F16D63"/>
              </a:solidFill>
              <a:latin typeface="DIN-BoldItalic" pitchFamily="50" charset="0"/>
              <a:ea typeface="思源黑体" panose="020B0500000000000000" pitchFamily="34" charset="-122"/>
            </a:endParaRPr>
          </a:p>
        </p:txBody>
      </p:sp>
      <p:sp>
        <p:nvSpPr>
          <p:cNvPr id="54" name="椭圆 53"/>
          <p:cNvSpPr/>
          <p:nvPr/>
        </p:nvSpPr>
        <p:spPr>
          <a:xfrm>
            <a:off x="1830951" y="2517393"/>
            <a:ext cx="1615296" cy="1616816"/>
          </a:xfrm>
          <a:prstGeom prst="ellipse">
            <a:avLst/>
          </a:prstGeom>
          <a:blipFill dpi="0" rotWithShape="1">
            <a:blip r:embed="rId1" cstate="screen">
              <a:extLst>
                <a:ext uri="{BEBA8EAE-BF5A-486C-A8C5-ECC9F3942E4B}">
                  <a14:imgProps xmlns:a14="http://schemas.microsoft.com/office/drawing/2010/main">
                    <a14:imgLayer r:embed="rId2">
                      <a14:imgEffect>
                        <a14:artisticBlur/>
                      </a14:imgEffect>
                      <a14:imgEffect>
                        <a14:brightnessContrast bright="17000"/>
                      </a14:imgEffect>
                      <a14:imgEffect>
                        <a14:sharpenSoften amount="-100000"/>
                      </a14:imgEffect>
                    </a14:imgLayer>
                  </a14:imgProps>
                </a:ext>
              </a:extLst>
            </a:blip>
            <a:srcRect/>
            <a:stretch>
              <a:fillRect l="-114835" t="-37928" r="-92564" b="-113612"/>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55" name="矩形 54"/>
          <p:cNvSpPr/>
          <p:nvPr/>
        </p:nvSpPr>
        <p:spPr>
          <a:xfrm>
            <a:off x="6207571" y="2583089"/>
            <a:ext cx="3773251" cy="323916"/>
          </a:xfrm>
          <a:prstGeom prst="rect">
            <a:avLst/>
          </a:prstGeom>
          <a:solidFill>
            <a:srgbClr val="C00000"/>
          </a:solidFill>
          <a:ln w="25400">
            <a:no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latin typeface="思源黑体" panose="020B0500000000000000" pitchFamily="34" charset="-122"/>
                <a:ea typeface="思源黑体" panose="020B0500000000000000" pitchFamily="34" charset="-122"/>
              </a:rPr>
              <a:t>团队协作</a:t>
            </a:r>
            <a:endParaRPr lang="zh-CN" altLang="en-US" sz="1600" dirty="0">
              <a:solidFill>
                <a:srgbClr val="FFFFFF"/>
              </a:solidFill>
              <a:latin typeface="思源黑体" panose="020B0500000000000000" pitchFamily="34" charset="-122"/>
              <a:ea typeface="思源黑体" panose="020B0500000000000000" pitchFamily="34" charset="-122"/>
            </a:endParaRPr>
          </a:p>
        </p:txBody>
      </p:sp>
      <p:sp>
        <p:nvSpPr>
          <p:cNvPr id="56" name="矩形 55"/>
          <p:cNvSpPr/>
          <p:nvPr/>
        </p:nvSpPr>
        <p:spPr>
          <a:xfrm>
            <a:off x="6207571" y="2994067"/>
            <a:ext cx="3197487" cy="323916"/>
          </a:xfrm>
          <a:prstGeom prst="rect">
            <a:avLst/>
          </a:prstGeom>
          <a:solidFill>
            <a:srgbClr val="404040"/>
          </a:solidFill>
          <a:ln w="25400">
            <a:no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latin typeface="思源黑体" panose="020B0500000000000000" pitchFamily="34" charset="-122"/>
                <a:ea typeface="思源黑体" panose="020B0500000000000000" pitchFamily="34" charset="-122"/>
              </a:rPr>
              <a:t>沟通交流</a:t>
            </a:r>
            <a:endParaRPr lang="zh-CN" altLang="en-US" sz="1600" dirty="0">
              <a:solidFill>
                <a:srgbClr val="FFFFFF"/>
              </a:solidFill>
              <a:latin typeface="思源黑体" panose="020B0500000000000000" pitchFamily="34" charset="-122"/>
              <a:ea typeface="思源黑体" panose="020B0500000000000000" pitchFamily="34" charset="-122"/>
            </a:endParaRPr>
          </a:p>
        </p:txBody>
      </p:sp>
      <p:sp>
        <p:nvSpPr>
          <p:cNvPr id="57" name="矩形 56"/>
          <p:cNvSpPr/>
          <p:nvPr/>
        </p:nvSpPr>
        <p:spPr>
          <a:xfrm>
            <a:off x="6207571" y="3406086"/>
            <a:ext cx="3773251" cy="323916"/>
          </a:xfrm>
          <a:prstGeom prst="rect">
            <a:avLst/>
          </a:prstGeom>
          <a:solidFill>
            <a:srgbClr val="C00000"/>
          </a:solidFill>
          <a:ln w="25400">
            <a:no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latin typeface="思源黑体" panose="020B0500000000000000" pitchFamily="34" charset="-122"/>
                <a:ea typeface="思源黑体" panose="020B0500000000000000" pitchFamily="34" charset="-122"/>
              </a:rPr>
              <a:t>业务知识</a:t>
            </a:r>
            <a:endParaRPr lang="zh-CN" altLang="en-US" sz="1600" dirty="0">
              <a:solidFill>
                <a:srgbClr val="FFFFFF"/>
              </a:solidFill>
              <a:latin typeface="思源黑体" panose="020B0500000000000000" pitchFamily="34" charset="-122"/>
              <a:ea typeface="思源黑体" panose="020B0500000000000000" pitchFamily="34" charset="-122"/>
            </a:endParaRPr>
          </a:p>
        </p:txBody>
      </p:sp>
      <p:sp>
        <p:nvSpPr>
          <p:cNvPr id="58" name="矩形 57"/>
          <p:cNvSpPr/>
          <p:nvPr/>
        </p:nvSpPr>
        <p:spPr>
          <a:xfrm>
            <a:off x="6207571" y="3818034"/>
            <a:ext cx="3413399" cy="323916"/>
          </a:xfrm>
          <a:prstGeom prst="rect">
            <a:avLst/>
          </a:prstGeom>
          <a:solidFill>
            <a:srgbClr val="404040"/>
          </a:solidFill>
          <a:ln w="25400">
            <a:no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latin typeface="思源黑体" panose="020B0500000000000000" pitchFamily="34" charset="-122"/>
                <a:ea typeface="思源黑体" panose="020B0500000000000000" pitchFamily="34" charset="-122"/>
              </a:rPr>
              <a:t>情绪管理</a:t>
            </a:r>
            <a:endParaRPr lang="zh-CN" altLang="en-US" sz="1600" dirty="0">
              <a:solidFill>
                <a:srgbClr val="FFFFFF"/>
              </a:solidFill>
              <a:latin typeface="思源黑体" panose="020B0500000000000000" pitchFamily="34" charset="-122"/>
              <a:ea typeface="思源黑体" panose="020B0500000000000000" pitchFamily="34" charset="-122"/>
            </a:endParaRPr>
          </a:p>
        </p:txBody>
      </p:sp>
      <p:sp>
        <p:nvSpPr>
          <p:cNvPr id="59" name="文本框 5"/>
          <p:cNvSpPr txBox="1"/>
          <p:nvPr/>
        </p:nvSpPr>
        <p:spPr>
          <a:xfrm>
            <a:off x="6207572" y="2161045"/>
            <a:ext cx="1223499" cy="461616"/>
          </a:xfrm>
          <a:prstGeom prst="rect">
            <a:avLst/>
          </a:prstGeom>
          <a:noFill/>
        </p:spPr>
        <p:txBody>
          <a:bodyPr wrap="square" lIns="91392" tIns="45696" rIns="91392" bIns="45696" rtlCol="0">
            <a:spAutoFit/>
          </a:bodyPr>
          <a:lstStyle/>
          <a:p>
            <a:pPr defTabSz="914400"/>
            <a:r>
              <a:rPr lang="zh-CN" altLang="en-US" sz="2000" b="1" dirty="0">
                <a:solidFill>
                  <a:srgbClr val="FFFFFF">
                    <a:lumMod val="50000"/>
                  </a:srgbClr>
                </a:solidFill>
                <a:latin typeface="思源黑体" panose="020B0500000000000000" pitchFamily="34" charset="-122"/>
                <a:ea typeface="思源黑体" panose="020B0500000000000000" pitchFamily="34" charset="-122"/>
              </a:rPr>
              <a:t>技能</a:t>
            </a:r>
            <a:r>
              <a:rPr lang="zh-CN" altLang="en-US" sz="2400" b="1" dirty="0">
                <a:solidFill>
                  <a:srgbClr val="FFFFFF"/>
                </a:solidFill>
                <a:latin typeface="思源黑体" panose="020B0500000000000000" pitchFamily="34" charset="-122"/>
                <a:ea typeface="思源黑体" panose="020B0500000000000000" pitchFamily="34" charset="-122"/>
              </a:rPr>
              <a:t>：</a:t>
            </a:r>
            <a:endParaRPr lang="zh-CN" altLang="en-US" sz="2400" b="1" dirty="0">
              <a:solidFill>
                <a:srgbClr val="FFFFFF"/>
              </a:solidFill>
              <a:latin typeface="思源黑体" panose="020B0500000000000000" pitchFamily="34" charset="-122"/>
              <a:ea typeface="思源黑体" panose="020B0500000000000000" pitchFamily="34" charset="-122"/>
            </a:endParaRPr>
          </a:p>
        </p:txBody>
      </p:sp>
      <p:sp>
        <p:nvSpPr>
          <p:cNvPr id="60" name="文本框 9"/>
          <p:cNvSpPr txBox="1"/>
          <p:nvPr/>
        </p:nvSpPr>
        <p:spPr>
          <a:xfrm>
            <a:off x="10207137" y="2611906"/>
            <a:ext cx="647735" cy="297277"/>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latin typeface="思源黑体" panose="020B0500000000000000" pitchFamily="34" charset="-122"/>
                <a:ea typeface="思源黑体" panose="020B0500000000000000" pitchFamily="34" charset="-122"/>
              </a:rPr>
              <a:t>90%</a:t>
            </a:r>
            <a:endParaRPr lang="zh-CN" altLang="en-US" sz="1330" b="1" dirty="0">
              <a:solidFill>
                <a:srgbClr val="FFFFFF">
                  <a:lumMod val="50000"/>
                </a:srgbClr>
              </a:solidFill>
              <a:latin typeface="思源黑体" panose="020B0500000000000000" pitchFamily="34" charset="-122"/>
              <a:ea typeface="思源黑体" panose="020B0500000000000000" pitchFamily="34" charset="-122"/>
            </a:endParaRPr>
          </a:p>
        </p:txBody>
      </p:sp>
      <p:sp>
        <p:nvSpPr>
          <p:cNvPr id="61" name="文本框 40"/>
          <p:cNvSpPr txBox="1"/>
          <p:nvPr/>
        </p:nvSpPr>
        <p:spPr>
          <a:xfrm>
            <a:off x="10201935" y="3429581"/>
            <a:ext cx="647735" cy="297277"/>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latin typeface="思源黑体" panose="020B0500000000000000" pitchFamily="34" charset="-122"/>
                <a:ea typeface="思源黑体" panose="020B0500000000000000" pitchFamily="34" charset="-122"/>
              </a:rPr>
              <a:t>90%</a:t>
            </a:r>
            <a:endParaRPr lang="zh-CN" altLang="en-US" sz="1330" b="1" dirty="0">
              <a:solidFill>
                <a:srgbClr val="FFFFFF">
                  <a:lumMod val="50000"/>
                </a:srgbClr>
              </a:solidFill>
              <a:latin typeface="思源黑体" panose="020B0500000000000000" pitchFamily="34" charset="-122"/>
              <a:ea typeface="思源黑体" panose="020B0500000000000000" pitchFamily="34" charset="-122"/>
            </a:endParaRPr>
          </a:p>
        </p:txBody>
      </p:sp>
      <p:sp>
        <p:nvSpPr>
          <p:cNvPr id="62" name="文本框 41"/>
          <p:cNvSpPr txBox="1"/>
          <p:nvPr/>
        </p:nvSpPr>
        <p:spPr>
          <a:xfrm>
            <a:off x="10201935" y="3841529"/>
            <a:ext cx="647735" cy="297277"/>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latin typeface="思源黑体" panose="020B0500000000000000" pitchFamily="34" charset="-122"/>
                <a:ea typeface="思源黑体" panose="020B0500000000000000" pitchFamily="34" charset="-122"/>
              </a:rPr>
              <a:t>85%</a:t>
            </a:r>
            <a:endParaRPr lang="zh-CN" altLang="en-US" sz="1330" b="1" dirty="0">
              <a:solidFill>
                <a:srgbClr val="FFFFFF">
                  <a:lumMod val="50000"/>
                </a:srgbClr>
              </a:solidFill>
              <a:latin typeface="思源黑体" panose="020B0500000000000000" pitchFamily="34" charset="-122"/>
              <a:ea typeface="思源黑体" panose="020B0500000000000000" pitchFamily="34" charset="-122"/>
            </a:endParaRPr>
          </a:p>
        </p:txBody>
      </p:sp>
      <p:sp>
        <p:nvSpPr>
          <p:cNvPr id="63" name="文本框 42"/>
          <p:cNvSpPr txBox="1"/>
          <p:nvPr/>
        </p:nvSpPr>
        <p:spPr>
          <a:xfrm>
            <a:off x="10204739" y="3041057"/>
            <a:ext cx="647735" cy="297277"/>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latin typeface="思源黑体" panose="020B0500000000000000" pitchFamily="34" charset="-122"/>
                <a:ea typeface="思源黑体" panose="020B0500000000000000" pitchFamily="34" charset="-122"/>
              </a:rPr>
              <a:t>80%</a:t>
            </a:r>
            <a:endParaRPr lang="zh-CN" altLang="en-US" sz="1330" b="1" dirty="0">
              <a:solidFill>
                <a:srgbClr val="FFFFFF">
                  <a:lumMod val="50000"/>
                </a:srgbClr>
              </a:solidFill>
              <a:latin typeface="思源黑体" panose="020B0500000000000000" pitchFamily="34" charset="-122"/>
              <a:ea typeface="思源黑体" panose="020B0500000000000000" pitchFamily="34" charset="-122"/>
            </a:endParaRPr>
          </a:p>
        </p:txBody>
      </p:sp>
      <p:sp>
        <p:nvSpPr>
          <p:cNvPr id="64" name="文本框 11"/>
          <p:cNvSpPr txBox="1"/>
          <p:nvPr/>
        </p:nvSpPr>
        <p:spPr>
          <a:xfrm>
            <a:off x="7010326" y="3312461"/>
            <a:ext cx="905605" cy="461616"/>
          </a:xfrm>
          <a:prstGeom prst="rect">
            <a:avLst/>
          </a:prstGeom>
          <a:noFill/>
        </p:spPr>
        <p:txBody>
          <a:bodyPr wrap="square" lIns="91392" tIns="45696" rIns="91392" bIns="45696" rtlCol="0">
            <a:spAutoFit/>
          </a:bodyPr>
          <a:lstStyle/>
          <a:p>
            <a:pPr defTabSz="914400"/>
            <a:endParaRPr lang="zh-CN" altLang="en-US" sz="2400" dirty="0">
              <a:solidFill>
                <a:srgbClr val="656D78"/>
              </a:solidFill>
              <a:latin typeface="思源黑体" panose="020B0500000000000000" pitchFamily="34" charset="-122"/>
              <a:ea typeface="思源黑体" panose="020B0500000000000000" pitchFamily="34" charset="-122"/>
            </a:endParaRPr>
          </a:p>
        </p:txBody>
      </p:sp>
      <p:grpSp>
        <p:nvGrpSpPr>
          <p:cNvPr id="65" name="组合 64"/>
          <p:cNvGrpSpPr/>
          <p:nvPr/>
        </p:nvGrpSpPr>
        <p:grpSpPr>
          <a:xfrm>
            <a:off x="3935297" y="2463062"/>
            <a:ext cx="1957912" cy="2141981"/>
            <a:chOff x="4080015" y="2124888"/>
            <a:chExt cx="1958932" cy="2142538"/>
          </a:xfrm>
        </p:grpSpPr>
        <p:sp>
          <p:nvSpPr>
            <p:cNvPr id="66" name="文本框 10"/>
            <p:cNvSpPr txBox="1"/>
            <p:nvPr/>
          </p:nvSpPr>
          <p:spPr>
            <a:xfrm>
              <a:off x="4080015" y="2124888"/>
              <a:ext cx="1729538" cy="400214"/>
            </a:xfrm>
            <a:prstGeom prst="rect">
              <a:avLst/>
            </a:prstGeom>
            <a:noFill/>
          </p:spPr>
          <p:txBody>
            <a:bodyPr wrap="square" rtlCol="0">
              <a:spAutoFit/>
            </a:bodyPr>
            <a:lstStyle/>
            <a:p>
              <a:pPr defTabSz="914400"/>
              <a:r>
                <a:rPr lang="zh-CN" altLang="en-US" sz="2000" b="1" dirty="0">
                  <a:solidFill>
                    <a:srgbClr val="FFFFFF">
                      <a:lumMod val="50000"/>
                    </a:srgbClr>
                  </a:solidFill>
                  <a:latin typeface="思源黑体" panose="020B0500000000000000" pitchFamily="34" charset="-122"/>
                  <a:ea typeface="思源黑体" panose="020B0500000000000000" pitchFamily="34" charset="-122"/>
                </a:rPr>
                <a:t>人物介绍：</a:t>
              </a:r>
              <a:endParaRPr lang="zh-CN" altLang="en-US" sz="2000" b="1" dirty="0">
                <a:solidFill>
                  <a:srgbClr val="FFFFFF">
                    <a:lumMod val="50000"/>
                  </a:srgbClr>
                </a:solidFill>
                <a:latin typeface="思源黑体" panose="020B0500000000000000" pitchFamily="34" charset="-122"/>
                <a:ea typeface="思源黑体" panose="020B0500000000000000" pitchFamily="34" charset="-122"/>
              </a:endParaRPr>
            </a:p>
          </p:txBody>
        </p:sp>
        <p:sp>
          <p:nvSpPr>
            <p:cNvPr id="67" name="Rectangle 1"/>
            <p:cNvSpPr>
              <a:spLocks noChangeArrowheads="1"/>
            </p:cNvSpPr>
            <p:nvPr/>
          </p:nvSpPr>
          <p:spPr bwMode="auto">
            <a:xfrm>
              <a:off x="4138622" y="2548620"/>
              <a:ext cx="1900325" cy="1718806"/>
            </a:xfrm>
            <a:prstGeom prst="rect">
              <a:avLst/>
            </a:prstGeom>
            <a:noFill/>
            <a:ln>
              <a:noFill/>
            </a:ln>
            <a:effectLst/>
          </p:spPr>
          <p:txBody>
            <a:bodyPr vert="horz" wrap="square" lIns="0" tIns="0" rIns="0" bIns="101541" numCol="1" anchor="ctr" anchorCtr="0" compatLnSpc="1">
              <a:spAutoFit/>
            </a:bodyPr>
            <a:lstStyle/>
            <a:p>
              <a:pPr defTabSz="914400" eaLnBrk="0" fontAlgn="base" hangingPunct="0">
                <a:lnSpc>
                  <a:spcPct val="150000"/>
                </a:lnSpc>
                <a:spcBef>
                  <a:spcPct val="0"/>
                </a:spcBef>
                <a:spcAft>
                  <a:spcPct val="0"/>
                </a:spcAft>
              </a:pPr>
              <a:r>
                <a:rPr lang="zh-CN" altLang="en-US" sz="1000" dirty="0">
                  <a:solidFill>
                    <a:srgbClr val="FFFFFF">
                      <a:lumMod val="50000"/>
                    </a:srgbClr>
                  </a:solidFill>
                  <a:latin typeface="思源黑体" panose="020B0500000000000000" pitchFamily="34" charset="-122"/>
                  <a:ea typeface="思源黑体" panose="020B0500000000000000" pitchFamily="34" charset="-122"/>
                </a:rPr>
                <a:t>麻省理工大学建筑系硕士，后又获得哈佛大学建筑系博士学位。参加过国内外重大工作。麻省理工大学建筑系硕士，后又获得哈佛大学建筑系博士学位。参加过国内外重大工作。</a:t>
              </a:r>
              <a:endParaRPr lang="zh-CN" altLang="en-US" sz="1000" dirty="0">
                <a:solidFill>
                  <a:srgbClr val="FFFFFF">
                    <a:lumMod val="50000"/>
                  </a:srgbClr>
                </a:solidFill>
                <a:latin typeface="思源黑体" panose="020B0500000000000000" pitchFamily="34" charset="-122"/>
                <a:ea typeface="思源黑体" panose="020B0500000000000000" pitchFamily="34" charset="-122"/>
              </a:endParaRPr>
            </a:p>
            <a:p>
              <a:pPr defTabSz="914400" eaLnBrk="0" fontAlgn="base" hangingPunct="0">
                <a:lnSpc>
                  <a:spcPct val="150000"/>
                </a:lnSpc>
                <a:spcBef>
                  <a:spcPct val="0"/>
                </a:spcBef>
                <a:spcAft>
                  <a:spcPct val="0"/>
                </a:spcAft>
              </a:pPr>
              <a:endParaRPr lang="zh-CN" altLang="en-US" sz="1000" dirty="0">
                <a:solidFill>
                  <a:srgbClr val="FFFFFF">
                    <a:lumMod val="50000"/>
                  </a:srgbClr>
                </a:solidFill>
                <a:latin typeface="思源黑体" panose="020B0500000000000000" pitchFamily="34" charset="-122"/>
                <a:ea typeface="思源黑体" panose="020B0500000000000000" pitchFamily="34" charset="-122"/>
              </a:endParaRPr>
            </a:p>
          </p:txBody>
        </p:sp>
      </p:grpSp>
      <p:grpSp>
        <p:nvGrpSpPr>
          <p:cNvPr id="68" name="组合 67"/>
          <p:cNvGrpSpPr/>
          <p:nvPr/>
        </p:nvGrpSpPr>
        <p:grpSpPr>
          <a:xfrm>
            <a:off x="1702626" y="4687288"/>
            <a:ext cx="3215035" cy="1014937"/>
            <a:chOff x="1703512" y="4666491"/>
            <a:chExt cx="3216709" cy="1015202"/>
          </a:xfrm>
        </p:grpSpPr>
        <p:sp>
          <p:nvSpPr>
            <p:cNvPr id="69" name="文本框 18"/>
            <p:cNvSpPr txBox="1"/>
            <p:nvPr/>
          </p:nvSpPr>
          <p:spPr>
            <a:xfrm>
              <a:off x="1703512" y="4666491"/>
              <a:ext cx="2088231" cy="769514"/>
            </a:xfrm>
            <a:prstGeom prst="rect">
              <a:avLst/>
            </a:prstGeom>
            <a:noFill/>
          </p:spPr>
          <p:txBody>
            <a:bodyPr wrap="square" rtlCol="0">
              <a:spAutoFit/>
            </a:bodyPr>
            <a:lstStyle/>
            <a:p>
              <a:pPr defTabSz="914400"/>
              <a:r>
                <a:rPr lang="en-US" altLang="zh-CN" sz="4400" dirty="0">
                  <a:solidFill>
                    <a:srgbClr val="FFFFFF">
                      <a:lumMod val="50000"/>
                    </a:srgbClr>
                  </a:solidFill>
                  <a:latin typeface="思源黑体" panose="020B0500000000000000" pitchFamily="34" charset="-122"/>
                  <a:ea typeface="思源黑体" panose="020B0500000000000000" pitchFamily="34" charset="-122"/>
                </a:rPr>
                <a:t>JSEN</a:t>
              </a:r>
              <a:endParaRPr lang="en-US" altLang="zh-CN" sz="4400" dirty="0">
                <a:solidFill>
                  <a:srgbClr val="FFFFFF">
                    <a:lumMod val="50000"/>
                  </a:srgbClr>
                </a:solidFill>
                <a:latin typeface="思源黑体" panose="020B0500000000000000" pitchFamily="34" charset="-122"/>
                <a:ea typeface="思源黑体" panose="020B0500000000000000" pitchFamily="34" charset="-122"/>
              </a:endParaRPr>
            </a:p>
          </p:txBody>
        </p:sp>
        <p:cxnSp>
          <p:nvCxnSpPr>
            <p:cNvPr id="70" name="直接连接符 69"/>
            <p:cNvCxnSpPr/>
            <p:nvPr/>
          </p:nvCxnSpPr>
          <p:spPr>
            <a:xfrm flipV="1">
              <a:off x="3275469" y="5051211"/>
              <a:ext cx="444027" cy="51538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3503712" y="5219908"/>
              <a:ext cx="1416509" cy="461785"/>
            </a:xfrm>
            <a:prstGeom prst="rect">
              <a:avLst/>
            </a:prstGeom>
          </p:spPr>
          <p:txBody>
            <a:bodyPr wrap="none">
              <a:spAutoFit/>
            </a:bodyPr>
            <a:lstStyle/>
            <a:p>
              <a:pPr defTabSz="914400"/>
              <a:r>
                <a:rPr lang="zh-CN" altLang="en-US" sz="2400" dirty="0">
                  <a:solidFill>
                    <a:srgbClr val="FFFFFF">
                      <a:lumMod val="50000"/>
                    </a:srgbClr>
                  </a:solidFill>
                  <a:latin typeface="思源黑体" panose="020B0500000000000000" pitchFamily="34" charset="-122"/>
                  <a:ea typeface="思源黑体" panose="020B0500000000000000" pitchFamily="34" charset="-122"/>
                </a:rPr>
                <a:t>项目经理</a:t>
              </a:r>
              <a:endParaRPr lang="zh-CN" altLang="en-US" sz="2400" dirty="0">
                <a:solidFill>
                  <a:srgbClr val="FFFFFF">
                    <a:lumMod val="50000"/>
                  </a:srgbClr>
                </a:solidFill>
                <a:latin typeface="思源黑体" panose="020B0500000000000000" pitchFamily="34" charset="-122"/>
                <a:ea typeface="思源黑体" panose="020B0500000000000000" pitchFamily="34" charset="-122"/>
              </a:endParaRPr>
            </a:p>
          </p:txBody>
        </p:sp>
      </p:grpSp>
      <p:grpSp>
        <p:nvGrpSpPr>
          <p:cNvPr id="72" name="组合 71"/>
          <p:cNvGrpSpPr/>
          <p:nvPr/>
        </p:nvGrpSpPr>
        <p:grpSpPr>
          <a:xfrm>
            <a:off x="5070734" y="4744909"/>
            <a:ext cx="5989647" cy="842248"/>
            <a:chOff x="5073372" y="4724126"/>
            <a:chExt cx="5992767" cy="842466"/>
          </a:xfrm>
        </p:grpSpPr>
        <p:cxnSp>
          <p:nvCxnSpPr>
            <p:cNvPr id="73" name="直接连接符 72"/>
            <p:cNvCxnSpPr/>
            <p:nvPr/>
          </p:nvCxnSpPr>
          <p:spPr>
            <a:xfrm>
              <a:off x="5073372" y="5566592"/>
              <a:ext cx="50566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文本框 49"/>
            <p:cNvSpPr txBox="1"/>
            <p:nvPr/>
          </p:nvSpPr>
          <p:spPr>
            <a:xfrm>
              <a:off x="8509855" y="4724126"/>
              <a:ext cx="2556284" cy="584926"/>
            </a:xfrm>
            <a:prstGeom prst="rect">
              <a:avLst/>
            </a:prstGeom>
            <a:noFill/>
          </p:spPr>
          <p:txBody>
            <a:bodyPr wrap="square" rtlCol="0">
              <a:spAutoFit/>
            </a:bodyPr>
            <a:lstStyle/>
            <a:p>
              <a:pPr defTabSz="914400"/>
              <a:r>
                <a:rPr lang="zh-CN" altLang="en-US" sz="1600" dirty="0">
                  <a:solidFill>
                    <a:srgbClr val="FFFFFF">
                      <a:lumMod val="50000"/>
                    </a:srgbClr>
                  </a:solidFill>
                  <a:latin typeface="思源黑体" panose="020B0500000000000000" pitchFamily="34" charset="-122"/>
                  <a:ea typeface="思源黑体" panose="020B0500000000000000" pitchFamily="34" charset="-122"/>
                </a:rPr>
                <a:t>工作岗位说明及日常工作内容阐述。</a:t>
              </a:r>
              <a:endParaRPr lang="zh-CN" altLang="en-US" sz="1600" dirty="0">
                <a:solidFill>
                  <a:srgbClr val="FFFFFF">
                    <a:lumMod val="50000"/>
                  </a:srgbClr>
                </a:solidFill>
                <a:latin typeface="思源黑体" panose="020B0500000000000000" pitchFamily="34" charset="-122"/>
                <a:ea typeface="思源黑体" panose="020B0500000000000000" pitchFamily="34" charset="-122"/>
              </a:endParaRPr>
            </a:p>
          </p:txBody>
        </p:sp>
        <p:pic>
          <p:nvPicPr>
            <p:cNvPr id="75" name="图片 7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5742" y1="45898" x2="35742" y2="45898"/>
                          <a14:backgroundMark x1="34570" y1="53906" x2="34570" y2="53906"/>
                        </a14:backgroundRemoval>
                      </a14:imgEffect>
                    </a14:imgLayer>
                  </a14:imgProps>
                </a:ext>
                <a:ext uri="{28A0092B-C50C-407E-A947-70E740481C1C}">
                  <a14:useLocalDpi xmlns:a14="http://schemas.microsoft.com/office/drawing/2010/main" val="0"/>
                </a:ext>
              </a:extLst>
            </a:blip>
            <a:srcRect/>
            <a:stretch>
              <a:fillRect/>
            </a:stretch>
          </p:blipFill>
          <p:spPr>
            <a:xfrm>
              <a:off x="7878872" y="4762457"/>
              <a:ext cx="504000" cy="504000"/>
            </a:xfrm>
            <a:prstGeom prst="ellipse">
              <a:avLst/>
            </a:prstGeom>
            <a:solidFill>
              <a:srgbClr val="C00000"/>
            </a:solidFill>
            <a:ln w="25400">
              <a:noFill/>
            </a:ln>
          </p:spPr>
        </p:pic>
      </p:grpSp>
      <p:sp>
        <p:nvSpPr>
          <p:cNvPr id="76" name="矩形 75"/>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核心成员</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206"/>
          <p:cNvSpPr/>
          <p:nvPr/>
        </p:nvSpPr>
        <p:spPr>
          <a:xfrm>
            <a:off x="1111176" y="1941531"/>
            <a:ext cx="2331635" cy="2491528"/>
          </a:xfrm>
          <a:prstGeom prst="rect">
            <a:avLst/>
          </a:prstGeom>
          <a:blipFill dpi="0" rotWithShape="1">
            <a:blip r:embed="rId1" cstate="print">
              <a:extLst>
                <a:ext uri="{28A0092B-C50C-407E-A947-70E740481C1C}">
                  <a14:useLocalDpi xmlns:a14="http://schemas.microsoft.com/office/drawing/2010/main" val="0"/>
                </a:ext>
              </a:extLst>
            </a:blip>
            <a:srcRect/>
            <a:stretch>
              <a:fillRect t="-9416" b="-26094"/>
            </a:stretch>
          </a:blipFill>
          <a:ln w="15875">
            <a:noFill/>
          </a:ln>
          <a:effectLst/>
        </p:spPr>
        <p:txBody>
          <a:bodyPr vert="horz" wrap="square" lIns="91440" tIns="45720" rIns="91440" bIns="45720" numCol="1" anchor="t" anchorCtr="0" compatLnSpc="1"/>
          <a:lstStyle/>
          <a:p>
            <a:pPr defTabSz="914400"/>
            <a:endParaRPr lang="zh-CN" altLang="en-US">
              <a:solidFill>
                <a:prstClr val="black"/>
              </a:solidFill>
              <a:latin typeface="Calibri" panose="020F0502020204030204" pitchFamily="34" charset="0"/>
              <a:ea typeface="宋体" panose="02010600030101010101" pitchFamily="2" charset="-122"/>
            </a:endParaRPr>
          </a:p>
        </p:txBody>
      </p:sp>
      <p:sp>
        <p:nvSpPr>
          <p:cNvPr id="8" name="任意多边形 214"/>
          <p:cNvSpPr/>
          <p:nvPr/>
        </p:nvSpPr>
        <p:spPr>
          <a:xfrm>
            <a:off x="3672613" y="1941531"/>
            <a:ext cx="2331635" cy="2491528"/>
          </a:xfrm>
          <a:prstGeom prst="rect">
            <a:avLst/>
          </a:prstGeom>
          <a:blipFill dpi="0" rotWithShape="1">
            <a:blip r:embed="rId2" cstate="print">
              <a:extLst>
                <a:ext uri="{28A0092B-C50C-407E-A947-70E740481C1C}">
                  <a14:useLocalDpi xmlns:a14="http://schemas.microsoft.com/office/drawing/2010/main" val="0"/>
                </a:ext>
              </a:extLst>
            </a:blip>
            <a:srcRect/>
            <a:stretch>
              <a:fillRect t="-4425" b="-22579"/>
            </a:stretch>
          </a:blipFill>
          <a:ln w="15875">
            <a:noFill/>
          </a:ln>
          <a:effectLst/>
        </p:spPr>
        <p:txBody>
          <a:bodyPr vert="horz" wrap="square" lIns="91440" tIns="45720" rIns="91440" bIns="45720" numCol="1" anchor="t" anchorCtr="0" compatLnSpc="1"/>
          <a:lstStyle/>
          <a:p>
            <a:pPr defTabSz="914400"/>
            <a:endParaRPr lang="zh-CN" altLang="en-US">
              <a:solidFill>
                <a:prstClr val="black"/>
              </a:solidFill>
              <a:latin typeface="Calibri" panose="020F0502020204030204" pitchFamily="34" charset="0"/>
              <a:ea typeface="宋体" panose="02010600030101010101" pitchFamily="2" charset="-122"/>
            </a:endParaRPr>
          </a:p>
        </p:txBody>
      </p:sp>
      <p:sp>
        <p:nvSpPr>
          <p:cNvPr id="9" name="任意多边形 222"/>
          <p:cNvSpPr/>
          <p:nvPr/>
        </p:nvSpPr>
        <p:spPr>
          <a:xfrm>
            <a:off x="6234051" y="1941531"/>
            <a:ext cx="2331635" cy="2491528"/>
          </a:xfrm>
          <a:prstGeom prst="rect">
            <a:avLst/>
          </a:prstGeom>
          <a:blipFill dpi="0" rotWithShape="1">
            <a:blip r:embed="rId3" cstate="print">
              <a:extLst>
                <a:ext uri="{28A0092B-C50C-407E-A947-70E740481C1C}">
                  <a14:useLocalDpi xmlns:a14="http://schemas.microsoft.com/office/drawing/2010/main" val="0"/>
                </a:ext>
              </a:extLst>
            </a:blip>
            <a:srcRect/>
            <a:stretch>
              <a:fillRect l="-4146" t="-4425" b="-25341"/>
            </a:stretch>
          </a:blipFill>
          <a:ln w="15875">
            <a:noFill/>
          </a:ln>
          <a:effectLst/>
        </p:spPr>
        <p:txBody>
          <a:bodyPr vert="horz" wrap="square" lIns="91440" tIns="45720" rIns="91440" bIns="45720" numCol="1" anchor="t" anchorCtr="0" compatLnSpc="1"/>
          <a:lstStyle/>
          <a:p>
            <a:pPr defTabSz="914400"/>
            <a:endParaRPr lang="zh-CN" altLang="en-US">
              <a:solidFill>
                <a:prstClr val="black"/>
              </a:solidFill>
              <a:latin typeface="Calibri" panose="020F0502020204030204" pitchFamily="34" charset="0"/>
              <a:ea typeface="宋体" panose="02010600030101010101" pitchFamily="2" charset="-122"/>
            </a:endParaRPr>
          </a:p>
        </p:txBody>
      </p:sp>
      <p:sp>
        <p:nvSpPr>
          <p:cNvPr id="10" name="任意多边形 230"/>
          <p:cNvSpPr/>
          <p:nvPr/>
        </p:nvSpPr>
        <p:spPr>
          <a:xfrm>
            <a:off x="8795488" y="1941531"/>
            <a:ext cx="2331635" cy="2491528"/>
          </a:xfrm>
          <a:prstGeom prst="rect">
            <a:avLst/>
          </a:prstGeom>
          <a:blipFill dpi="0" rotWithShape="1">
            <a:blip r:embed="rId4" cstate="print">
              <a:extLst>
                <a:ext uri="{28A0092B-C50C-407E-A947-70E740481C1C}">
                  <a14:useLocalDpi xmlns:a14="http://schemas.microsoft.com/office/drawing/2010/main" val="0"/>
                </a:ext>
              </a:extLst>
            </a:blip>
            <a:srcRect/>
            <a:stretch>
              <a:fillRect t="-6921" b="-15663"/>
            </a:stretch>
          </a:blipFill>
          <a:ln w="15875">
            <a:noFill/>
          </a:ln>
          <a:effectLst/>
        </p:spPr>
        <p:txBody>
          <a:bodyPr vert="horz" wrap="square" lIns="91440" tIns="45720" rIns="91440" bIns="45720" numCol="1" anchor="t" anchorCtr="0" compatLnSpc="1"/>
          <a:lstStyle/>
          <a:p>
            <a:pPr defTabSz="914400"/>
            <a:endParaRPr lang="zh-CN" altLang="en-US">
              <a:solidFill>
                <a:prstClr val="black"/>
              </a:solidFill>
              <a:latin typeface="Calibri" panose="020F0502020204030204" pitchFamily="34" charset="0"/>
              <a:ea typeface="宋体" panose="02010600030101010101" pitchFamily="2" charset="-122"/>
            </a:endParaRPr>
          </a:p>
        </p:txBody>
      </p:sp>
      <p:sp>
        <p:nvSpPr>
          <p:cNvPr id="11" name="矩形 10"/>
          <p:cNvSpPr/>
          <p:nvPr/>
        </p:nvSpPr>
        <p:spPr>
          <a:xfrm>
            <a:off x="1111491" y="3985217"/>
            <a:ext cx="2331341" cy="1940032"/>
          </a:xfrm>
          <a:prstGeom prst="rect">
            <a:avLst/>
          </a:prstGeom>
          <a:solidFill>
            <a:srgbClr val="C00000"/>
          </a:solidFill>
          <a:ln w="19050">
            <a:noFill/>
          </a:ln>
          <a:effectLst/>
        </p:spPr>
        <p:txBody>
          <a:bodyPr vert="horz" wrap="square" lIns="91440" tIns="45720" rIns="91440" bIns="45720" numCol="1" anchor="t" anchorCtr="0" compatLnSpc="1"/>
          <a:lstStyle/>
          <a:p>
            <a:pPr defTabSz="914400"/>
            <a:endParaRPr lang="zh-CN" altLang="en-US" dirty="0">
              <a:solidFill>
                <a:prstClr val="black"/>
              </a:solidFill>
              <a:ea typeface="思源黑体" panose="020B0500000000000000" pitchFamily="34" charset="-122"/>
            </a:endParaRPr>
          </a:p>
        </p:txBody>
      </p:sp>
      <p:sp>
        <p:nvSpPr>
          <p:cNvPr id="12" name="矩形 11"/>
          <p:cNvSpPr/>
          <p:nvPr/>
        </p:nvSpPr>
        <p:spPr>
          <a:xfrm>
            <a:off x="3672591" y="3985217"/>
            <a:ext cx="2331341" cy="1940032"/>
          </a:xfrm>
          <a:prstGeom prst="rect">
            <a:avLst/>
          </a:prstGeom>
          <a:solidFill>
            <a:srgbClr val="404040"/>
          </a:solidFill>
          <a:ln w="19050">
            <a:noFill/>
          </a:ln>
          <a:effectLst/>
        </p:spPr>
        <p:txBody>
          <a:bodyPr vert="horz" wrap="square" lIns="91440" tIns="45720" rIns="91440" bIns="45720" numCol="1" anchor="t" anchorCtr="0" compatLnSpc="1"/>
          <a:lstStyle/>
          <a:p>
            <a:pPr defTabSz="914400"/>
            <a:endParaRPr lang="zh-CN" altLang="en-US">
              <a:solidFill>
                <a:prstClr val="black"/>
              </a:solidFill>
              <a:latin typeface="Calibri" panose="020F0502020204030204" pitchFamily="34" charset="0"/>
              <a:ea typeface="宋体" panose="02010600030101010101" pitchFamily="2" charset="-122"/>
            </a:endParaRPr>
          </a:p>
        </p:txBody>
      </p:sp>
      <p:sp>
        <p:nvSpPr>
          <p:cNvPr id="13" name="矩形 12"/>
          <p:cNvSpPr/>
          <p:nvPr/>
        </p:nvSpPr>
        <p:spPr>
          <a:xfrm>
            <a:off x="6234028" y="3985217"/>
            <a:ext cx="2331341" cy="1940032"/>
          </a:xfrm>
          <a:prstGeom prst="rect">
            <a:avLst/>
          </a:prstGeom>
          <a:solidFill>
            <a:srgbClr val="C00000"/>
          </a:solidFill>
          <a:ln w="19050">
            <a:noFill/>
          </a:ln>
          <a:effectLst/>
        </p:spPr>
        <p:txBody>
          <a:bodyPr vert="horz" wrap="square" lIns="91440" tIns="45720" rIns="91440" bIns="45720" numCol="1" anchor="t" anchorCtr="0" compatLnSpc="1"/>
          <a:lstStyle/>
          <a:p>
            <a:pPr defTabSz="914400"/>
            <a:endParaRPr lang="zh-CN" altLang="en-US" dirty="0">
              <a:solidFill>
                <a:prstClr val="black"/>
              </a:solidFill>
              <a:ea typeface="思源黑体" panose="020B0500000000000000" pitchFamily="34" charset="-122"/>
            </a:endParaRPr>
          </a:p>
        </p:txBody>
      </p:sp>
      <p:sp>
        <p:nvSpPr>
          <p:cNvPr id="14" name="矩形 13"/>
          <p:cNvSpPr/>
          <p:nvPr/>
        </p:nvSpPr>
        <p:spPr>
          <a:xfrm>
            <a:off x="8795467" y="3985217"/>
            <a:ext cx="2331341" cy="1940032"/>
          </a:xfrm>
          <a:prstGeom prst="rect">
            <a:avLst/>
          </a:prstGeom>
          <a:solidFill>
            <a:srgbClr val="404040"/>
          </a:solidFill>
          <a:ln w="19050">
            <a:noFill/>
          </a:ln>
          <a:effectLst/>
        </p:spPr>
        <p:txBody>
          <a:bodyPr vert="horz" wrap="square" lIns="91440" tIns="45720" rIns="91440" bIns="45720" numCol="1" anchor="t" anchorCtr="0" compatLnSpc="1"/>
          <a:lstStyle/>
          <a:p>
            <a:pPr defTabSz="914400"/>
            <a:endParaRPr lang="zh-CN" altLang="en-US" dirty="0">
              <a:solidFill>
                <a:prstClr val="black"/>
              </a:solidFill>
              <a:ea typeface="思源黑体" panose="020B0500000000000000" pitchFamily="34" charset="-122"/>
            </a:endParaRPr>
          </a:p>
        </p:txBody>
      </p:sp>
      <p:sp>
        <p:nvSpPr>
          <p:cNvPr id="15" name="TextBox 17"/>
          <p:cNvSpPr txBox="1"/>
          <p:nvPr/>
        </p:nvSpPr>
        <p:spPr>
          <a:xfrm>
            <a:off x="1271489" y="4971757"/>
            <a:ext cx="2011008" cy="665375"/>
          </a:xfrm>
          <a:prstGeom prst="rect">
            <a:avLst/>
          </a:prstGeom>
          <a:noFill/>
        </p:spPr>
        <p:txBody>
          <a:bodyPr wrap="square" lIns="0" tIns="0" rIns="0" bIns="0" rtlCol="0">
            <a:spAutoFit/>
          </a:bodyPr>
          <a:lstStyle/>
          <a:p>
            <a:pPr defTabSz="914400">
              <a:lnSpc>
                <a:spcPct val="150000"/>
              </a:lnSpc>
            </a:pPr>
            <a:r>
              <a:rPr lang="zh-CN" altLang="en-US" sz="10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000" dirty="0">
              <a:solidFill>
                <a:srgbClr val="FFFFFF"/>
              </a:solidFill>
              <a:latin typeface="思源黑体" panose="020B0500000000000000" pitchFamily="34" charset="-122"/>
              <a:ea typeface="思源黑体" panose="020B0500000000000000" pitchFamily="34" charset="-122"/>
            </a:endParaRPr>
          </a:p>
        </p:txBody>
      </p:sp>
      <p:sp>
        <p:nvSpPr>
          <p:cNvPr id="16" name="TextBox 12"/>
          <p:cNvSpPr txBox="1"/>
          <p:nvPr/>
        </p:nvSpPr>
        <p:spPr>
          <a:xfrm>
            <a:off x="1560000" y="4242261"/>
            <a:ext cx="1433989" cy="276999"/>
          </a:xfrm>
          <a:prstGeom prst="rect">
            <a:avLst/>
          </a:prstGeom>
          <a:noFill/>
        </p:spPr>
        <p:txBody>
          <a:bodyPr wrap="square" lIns="0" tIns="0" rIns="0" bIns="0" rtlCol="0">
            <a:spAutoFit/>
          </a:bodyPr>
          <a:lstStyle/>
          <a:p>
            <a:pPr algn="ctr" defTabSz="914400"/>
            <a:r>
              <a:rPr lang="zh-CN" altLang="en-US" b="1" dirty="0">
                <a:solidFill>
                  <a:srgbClr val="FFFFFF"/>
                </a:solidFill>
                <a:latin typeface="思源黑体" panose="020B0500000000000000" pitchFamily="34" charset="-122"/>
                <a:ea typeface="思源黑体" panose="020B0500000000000000" pitchFamily="34" charset="-122"/>
              </a:rPr>
              <a:t>待用名</a:t>
            </a:r>
            <a:endParaRPr lang="zh-CN" altLang="en-US" b="1" dirty="0">
              <a:solidFill>
                <a:srgbClr val="FFFFFF"/>
              </a:solidFill>
              <a:latin typeface="思源黑体" panose="020B0500000000000000" pitchFamily="34" charset="-122"/>
              <a:ea typeface="思源黑体" panose="020B0500000000000000" pitchFamily="34" charset="-122"/>
            </a:endParaRPr>
          </a:p>
        </p:txBody>
      </p:sp>
      <p:sp>
        <p:nvSpPr>
          <p:cNvPr id="17" name="TextBox 16"/>
          <p:cNvSpPr txBox="1"/>
          <p:nvPr/>
        </p:nvSpPr>
        <p:spPr>
          <a:xfrm>
            <a:off x="1387744" y="4547444"/>
            <a:ext cx="1778499" cy="256713"/>
          </a:xfrm>
          <a:prstGeom prst="rect">
            <a:avLst/>
          </a:prstGeom>
          <a:noFill/>
        </p:spPr>
        <p:txBody>
          <a:bodyPr wrap="square" lIns="91603" tIns="45803" rIns="91603" bIns="45803" rtlCol="0">
            <a:spAutoFit/>
          </a:bodyPr>
          <a:lstStyle/>
          <a:p>
            <a:pPr algn="ctr" defTabSz="914400"/>
            <a:r>
              <a:rPr lang="zh-CN" altLang="en-US" sz="1065" dirty="0">
                <a:solidFill>
                  <a:srgbClr val="FFFFFF"/>
                </a:solidFill>
                <a:latin typeface="微软雅黑 Light" panose="020B0502040204020203" pitchFamily="34" charset="-122"/>
                <a:ea typeface="微软雅黑 Light" panose="020B0502040204020203" pitchFamily="34" charset="-122"/>
              </a:rPr>
              <a:t>主要职责</a:t>
            </a:r>
            <a:endParaRPr lang="en-US" altLang="zh-CN" sz="1065" dirty="0">
              <a:solidFill>
                <a:srgbClr val="FFFFFF"/>
              </a:solidFill>
              <a:latin typeface="微软雅黑 Light" panose="020B0502040204020203" pitchFamily="34" charset="-122"/>
              <a:ea typeface="微软雅黑 Light" panose="020B0502040204020203" pitchFamily="34" charset="-122"/>
            </a:endParaRPr>
          </a:p>
        </p:txBody>
      </p:sp>
      <p:sp>
        <p:nvSpPr>
          <p:cNvPr id="18" name="TextBox 17"/>
          <p:cNvSpPr txBox="1"/>
          <p:nvPr/>
        </p:nvSpPr>
        <p:spPr>
          <a:xfrm>
            <a:off x="3904553" y="4971757"/>
            <a:ext cx="1867755" cy="665375"/>
          </a:xfrm>
          <a:prstGeom prst="rect">
            <a:avLst/>
          </a:prstGeom>
          <a:noFill/>
        </p:spPr>
        <p:txBody>
          <a:bodyPr wrap="square" lIns="0" tIns="0" rIns="0" bIns="0" rtlCol="0">
            <a:spAutoFit/>
          </a:bodyPr>
          <a:lstStyle>
            <a:defPPr>
              <a:defRPr lang="zh-CN"/>
            </a:defPPr>
            <a:lvl1pPr>
              <a:defRPr sz="12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000" dirty="0">
              <a:solidFill>
                <a:srgbClr val="FFFFFF"/>
              </a:solidFill>
              <a:latin typeface="思源黑体" panose="020B0500000000000000" pitchFamily="34" charset="-122"/>
              <a:ea typeface="思源黑体" panose="020B0500000000000000" pitchFamily="34" charset="-122"/>
            </a:endParaRPr>
          </a:p>
        </p:txBody>
      </p:sp>
      <p:sp>
        <p:nvSpPr>
          <p:cNvPr id="19" name="TextBox 12"/>
          <p:cNvSpPr txBox="1"/>
          <p:nvPr/>
        </p:nvSpPr>
        <p:spPr>
          <a:xfrm>
            <a:off x="4121438" y="4242261"/>
            <a:ext cx="1433989" cy="276999"/>
          </a:xfrm>
          <a:prstGeom prst="rect">
            <a:avLst/>
          </a:prstGeom>
          <a:noFill/>
        </p:spPr>
        <p:txBody>
          <a:bodyPr wrap="square" lIns="0" tIns="0" rIns="0" bIns="0" rtlCol="0">
            <a:spAutoFit/>
          </a:bodyPr>
          <a:lstStyle/>
          <a:p>
            <a:pPr algn="ctr" defTabSz="914400"/>
            <a:r>
              <a:rPr lang="zh-CN" altLang="en-US" b="1" dirty="0">
                <a:solidFill>
                  <a:srgbClr val="FFFFFF"/>
                </a:solidFill>
                <a:latin typeface="思源黑体" panose="020B0500000000000000" pitchFamily="34" charset="-122"/>
                <a:ea typeface="思源黑体" panose="020B0500000000000000" pitchFamily="34" charset="-122"/>
              </a:rPr>
              <a:t>待用名</a:t>
            </a:r>
            <a:endParaRPr lang="zh-CN" altLang="en-US" b="1" dirty="0">
              <a:solidFill>
                <a:srgbClr val="FFFFFF"/>
              </a:solidFill>
              <a:latin typeface="思源黑体" panose="020B0500000000000000" pitchFamily="34" charset="-122"/>
              <a:ea typeface="思源黑体" panose="020B0500000000000000" pitchFamily="34" charset="-122"/>
            </a:endParaRPr>
          </a:p>
        </p:txBody>
      </p:sp>
      <p:sp>
        <p:nvSpPr>
          <p:cNvPr id="20" name="TextBox 16"/>
          <p:cNvSpPr txBox="1"/>
          <p:nvPr/>
        </p:nvSpPr>
        <p:spPr>
          <a:xfrm>
            <a:off x="3949183" y="4547444"/>
            <a:ext cx="1778499" cy="256713"/>
          </a:xfrm>
          <a:prstGeom prst="rect">
            <a:avLst/>
          </a:prstGeom>
          <a:noFill/>
        </p:spPr>
        <p:txBody>
          <a:bodyPr wrap="square" lIns="91603" tIns="45803" rIns="91603" bIns="45803" rtlCol="0">
            <a:spAutoFit/>
          </a:bodyPr>
          <a:lstStyle/>
          <a:p>
            <a:pPr algn="ctr" defTabSz="914400"/>
            <a:r>
              <a:rPr lang="zh-CN" altLang="en-US" sz="1065" dirty="0">
                <a:solidFill>
                  <a:srgbClr val="FFFFFF"/>
                </a:solidFill>
                <a:latin typeface="微软雅黑 Light" panose="020B0502040204020203" pitchFamily="34" charset="-122"/>
                <a:ea typeface="微软雅黑 Light" panose="020B0502040204020203" pitchFamily="34" charset="-122"/>
              </a:rPr>
              <a:t>主要职责</a:t>
            </a:r>
            <a:endParaRPr lang="en-US" altLang="zh-CN" sz="1065" dirty="0">
              <a:solidFill>
                <a:srgbClr val="FFFFFF"/>
              </a:solidFill>
              <a:latin typeface="微软雅黑 Light" panose="020B0502040204020203" pitchFamily="34" charset="-122"/>
              <a:ea typeface="微软雅黑 Light" panose="020B0502040204020203" pitchFamily="34" charset="-122"/>
            </a:endParaRPr>
          </a:p>
        </p:txBody>
      </p:sp>
      <p:sp>
        <p:nvSpPr>
          <p:cNvPr id="21" name="TextBox 17"/>
          <p:cNvSpPr txBox="1"/>
          <p:nvPr/>
        </p:nvSpPr>
        <p:spPr>
          <a:xfrm>
            <a:off x="6465991" y="4971757"/>
            <a:ext cx="1867755" cy="665375"/>
          </a:xfrm>
          <a:prstGeom prst="rect">
            <a:avLst/>
          </a:prstGeom>
          <a:noFill/>
        </p:spPr>
        <p:txBody>
          <a:bodyPr wrap="square" lIns="0" tIns="0" rIns="0" bIns="0" rtlCol="0">
            <a:spAutoFit/>
          </a:bodyPr>
          <a:lstStyle>
            <a:defPPr>
              <a:defRPr lang="zh-CN"/>
            </a:defPPr>
            <a:lvl1pPr>
              <a:defRPr sz="12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000" dirty="0">
              <a:solidFill>
                <a:srgbClr val="FFFFFF"/>
              </a:solidFill>
              <a:latin typeface="思源黑体" panose="020B0500000000000000" pitchFamily="34" charset="-122"/>
              <a:ea typeface="思源黑体" panose="020B0500000000000000" pitchFamily="34" charset="-122"/>
            </a:endParaRPr>
          </a:p>
        </p:txBody>
      </p:sp>
      <p:sp>
        <p:nvSpPr>
          <p:cNvPr id="22" name="TextBox 12"/>
          <p:cNvSpPr txBox="1"/>
          <p:nvPr/>
        </p:nvSpPr>
        <p:spPr>
          <a:xfrm>
            <a:off x="6644402" y="4242261"/>
            <a:ext cx="1433989" cy="276999"/>
          </a:xfrm>
          <a:prstGeom prst="rect">
            <a:avLst/>
          </a:prstGeom>
          <a:noFill/>
        </p:spPr>
        <p:txBody>
          <a:bodyPr wrap="square" lIns="0" tIns="0" rIns="0" bIns="0" rtlCol="0">
            <a:spAutoFit/>
          </a:bodyPr>
          <a:lstStyle/>
          <a:p>
            <a:pPr algn="ctr" defTabSz="914400"/>
            <a:r>
              <a:rPr lang="zh-CN" altLang="en-US" b="1" dirty="0">
                <a:solidFill>
                  <a:srgbClr val="FFFFFF"/>
                </a:solidFill>
                <a:latin typeface="思源黑体" panose="020B0500000000000000" pitchFamily="34" charset="-122"/>
                <a:ea typeface="思源黑体" panose="020B0500000000000000" pitchFamily="34" charset="-122"/>
              </a:rPr>
              <a:t>待用名</a:t>
            </a:r>
            <a:endParaRPr lang="zh-CN" altLang="en-US" b="1" dirty="0">
              <a:solidFill>
                <a:srgbClr val="FFFFFF"/>
              </a:solidFill>
              <a:latin typeface="思源黑体" panose="020B0500000000000000" pitchFamily="34" charset="-122"/>
              <a:ea typeface="思源黑体" panose="020B0500000000000000" pitchFamily="34" charset="-122"/>
            </a:endParaRPr>
          </a:p>
        </p:txBody>
      </p:sp>
      <p:sp>
        <p:nvSpPr>
          <p:cNvPr id="23" name="TextBox 16"/>
          <p:cNvSpPr txBox="1"/>
          <p:nvPr/>
        </p:nvSpPr>
        <p:spPr>
          <a:xfrm>
            <a:off x="6510620" y="4547444"/>
            <a:ext cx="1778499" cy="256713"/>
          </a:xfrm>
          <a:prstGeom prst="rect">
            <a:avLst/>
          </a:prstGeom>
          <a:noFill/>
        </p:spPr>
        <p:txBody>
          <a:bodyPr wrap="square" lIns="91603" tIns="45803" rIns="91603" bIns="45803" rtlCol="0">
            <a:spAutoFit/>
          </a:bodyPr>
          <a:lstStyle/>
          <a:p>
            <a:pPr algn="ctr" defTabSz="914400"/>
            <a:r>
              <a:rPr lang="zh-CN" altLang="en-US" sz="1065" dirty="0">
                <a:solidFill>
                  <a:srgbClr val="FFFFFF"/>
                </a:solidFill>
                <a:latin typeface="微软雅黑 Light" panose="020B0502040204020203" pitchFamily="34" charset="-122"/>
                <a:ea typeface="微软雅黑 Light" panose="020B0502040204020203" pitchFamily="34" charset="-122"/>
              </a:rPr>
              <a:t>主要职责</a:t>
            </a:r>
            <a:endParaRPr lang="en-US" altLang="zh-CN" sz="1065" dirty="0">
              <a:solidFill>
                <a:srgbClr val="FFFFFF"/>
              </a:solidFill>
              <a:latin typeface="微软雅黑 Light" panose="020B0502040204020203" pitchFamily="34" charset="-122"/>
              <a:ea typeface="微软雅黑 Light" panose="020B0502040204020203" pitchFamily="34" charset="-122"/>
            </a:endParaRPr>
          </a:p>
        </p:txBody>
      </p:sp>
      <p:sp>
        <p:nvSpPr>
          <p:cNvPr id="24" name="TextBox 17"/>
          <p:cNvSpPr txBox="1"/>
          <p:nvPr/>
        </p:nvSpPr>
        <p:spPr>
          <a:xfrm>
            <a:off x="9027428" y="4971757"/>
            <a:ext cx="1867755" cy="665375"/>
          </a:xfrm>
          <a:prstGeom prst="rect">
            <a:avLst/>
          </a:prstGeom>
          <a:noFill/>
        </p:spPr>
        <p:txBody>
          <a:bodyPr wrap="square" lIns="0" tIns="0" rIns="0" bIns="0" rtlCol="0">
            <a:spAutoFit/>
          </a:bodyPr>
          <a:lstStyle>
            <a:defPPr>
              <a:defRPr lang="zh-CN"/>
            </a:defPPr>
            <a:lvl1pPr>
              <a:defRPr sz="12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000" dirty="0">
              <a:solidFill>
                <a:srgbClr val="FFFFFF"/>
              </a:solidFill>
              <a:latin typeface="思源黑体" panose="020B0500000000000000" pitchFamily="34" charset="-122"/>
              <a:ea typeface="思源黑体" panose="020B0500000000000000" pitchFamily="34" charset="-122"/>
            </a:endParaRPr>
          </a:p>
        </p:txBody>
      </p:sp>
      <p:sp>
        <p:nvSpPr>
          <p:cNvPr id="25" name="TextBox 12"/>
          <p:cNvSpPr txBox="1"/>
          <p:nvPr/>
        </p:nvSpPr>
        <p:spPr>
          <a:xfrm>
            <a:off x="9244312" y="4242261"/>
            <a:ext cx="1433989" cy="276999"/>
          </a:xfrm>
          <a:prstGeom prst="rect">
            <a:avLst/>
          </a:prstGeom>
          <a:noFill/>
        </p:spPr>
        <p:txBody>
          <a:bodyPr wrap="square" lIns="0" tIns="0" rIns="0" bIns="0" rtlCol="0">
            <a:spAutoFit/>
          </a:bodyPr>
          <a:lstStyle/>
          <a:p>
            <a:pPr algn="ctr" defTabSz="914400"/>
            <a:r>
              <a:rPr lang="zh-CN" altLang="en-US" b="1" dirty="0">
                <a:solidFill>
                  <a:srgbClr val="FFFFFF"/>
                </a:solidFill>
                <a:latin typeface="思源黑体" panose="020B0500000000000000" pitchFamily="34" charset="-122"/>
                <a:ea typeface="思源黑体" panose="020B0500000000000000" pitchFamily="34" charset="-122"/>
              </a:rPr>
              <a:t>待用名</a:t>
            </a:r>
            <a:endParaRPr lang="zh-CN" altLang="en-US" b="1" dirty="0">
              <a:solidFill>
                <a:srgbClr val="FFFFFF"/>
              </a:solidFill>
              <a:latin typeface="思源黑体" panose="020B0500000000000000" pitchFamily="34" charset="-122"/>
              <a:ea typeface="思源黑体" panose="020B0500000000000000" pitchFamily="34" charset="-122"/>
            </a:endParaRPr>
          </a:p>
        </p:txBody>
      </p:sp>
      <p:sp>
        <p:nvSpPr>
          <p:cNvPr id="26" name="TextBox 16"/>
          <p:cNvSpPr txBox="1"/>
          <p:nvPr/>
        </p:nvSpPr>
        <p:spPr>
          <a:xfrm>
            <a:off x="9072057" y="4547444"/>
            <a:ext cx="1778499" cy="256713"/>
          </a:xfrm>
          <a:prstGeom prst="rect">
            <a:avLst/>
          </a:prstGeom>
          <a:noFill/>
        </p:spPr>
        <p:txBody>
          <a:bodyPr wrap="square" lIns="91603" tIns="45803" rIns="91603" bIns="45803" rtlCol="0">
            <a:spAutoFit/>
          </a:bodyPr>
          <a:lstStyle/>
          <a:p>
            <a:pPr algn="ctr" defTabSz="914400"/>
            <a:r>
              <a:rPr lang="zh-CN" altLang="en-US" sz="1065" dirty="0">
                <a:solidFill>
                  <a:srgbClr val="FFFFFF"/>
                </a:solidFill>
                <a:latin typeface="微软雅黑 Light" panose="020B0502040204020203" pitchFamily="34" charset="-122"/>
                <a:ea typeface="微软雅黑 Light" panose="020B0502040204020203" pitchFamily="34" charset="-122"/>
              </a:rPr>
              <a:t>主要职责</a:t>
            </a:r>
            <a:endParaRPr lang="en-US" altLang="zh-CN" sz="1065" dirty="0">
              <a:solidFill>
                <a:srgbClr val="FFFFFF"/>
              </a:solidFill>
              <a:latin typeface="微软雅黑 Light" panose="020B0502040204020203" pitchFamily="34" charset="-122"/>
              <a:ea typeface="微软雅黑 Light" panose="020B0502040204020203" pitchFamily="34" charset="-122"/>
            </a:endParaRPr>
          </a:p>
        </p:txBody>
      </p:sp>
      <p:sp>
        <p:nvSpPr>
          <p:cNvPr id="27" name="矩形 26"/>
          <p:cNvSpPr/>
          <p:nvPr/>
        </p:nvSpPr>
        <p:spPr>
          <a:xfrm>
            <a:off x="1111491" y="3754757"/>
            <a:ext cx="2331341" cy="237467"/>
          </a:xfrm>
          <a:prstGeom prst="rect">
            <a:avLst/>
          </a:prstGeom>
          <a:solidFill>
            <a:srgbClr val="E10200">
              <a:alpha val="40000"/>
            </a:srgbClr>
          </a:solidFill>
          <a:ln w="19050">
            <a:noFill/>
          </a:ln>
          <a:effectLst/>
        </p:spPr>
        <p:txBody>
          <a:bodyPr vert="horz" wrap="square" lIns="91440" tIns="45720" rIns="91440" bIns="45720" numCol="1" anchor="t" anchorCtr="0" compatLnSpc="1"/>
          <a:lstStyle/>
          <a:p>
            <a:pPr defTabSz="914400"/>
            <a:endParaRPr lang="zh-CN" altLang="en-US" dirty="0">
              <a:solidFill>
                <a:prstClr val="black"/>
              </a:solidFill>
              <a:ea typeface="思源黑体" panose="020B0500000000000000" pitchFamily="34" charset="-122"/>
            </a:endParaRPr>
          </a:p>
        </p:txBody>
      </p:sp>
      <p:sp>
        <p:nvSpPr>
          <p:cNvPr id="28" name="矩形 27"/>
          <p:cNvSpPr/>
          <p:nvPr/>
        </p:nvSpPr>
        <p:spPr>
          <a:xfrm>
            <a:off x="3672591" y="3754757"/>
            <a:ext cx="2331341" cy="237467"/>
          </a:xfrm>
          <a:prstGeom prst="rect">
            <a:avLst/>
          </a:prstGeom>
          <a:solidFill>
            <a:srgbClr val="404040">
              <a:alpha val="40000"/>
            </a:srgbClr>
          </a:solidFill>
          <a:ln w="19050">
            <a:noFill/>
          </a:ln>
          <a:effectLst/>
        </p:spPr>
        <p:txBody>
          <a:bodyPr vert="horz" wrap="square" lIns="91440" tIns="45720" rIns="91440" bIns="45720" numCol="1" anchor="t" anchorCtr="0" compatLnSpc="1"/>
          <a:lstStyle/>
          <a:p>
            <a:pPr defTabSz="914400"/>
            <a:endParaRPr lang="zh-CN" altLang="en-US">
              <a:solidFill>
                <a:prstClr val="black"/>
              </a:solidFill>
              <a:latin typeface="Calibri" panose="020F0502020204030204" pitchFamily="34" charset="0"/>
              <a:ea typeface="宋体" panose="02010600030101010101" pitchFamily="2" charset="-122"/>
            </a:endParaRPr>
          </a:p>
        </p:txBody>
      </p:sp>
      <p:sp>
        <p:nvSpPr>
          <p:cNvPr id="29" name="矩形 28"/>
          <p:cNvSpPr/>
          <p:nvPr/>
        </p:nvSpPr>
        <p:spPr>
          <a:xfrm>
            <a:off x="6234028" y="3754757"/>
            <a:ext cx="2331341" cy="237467"/>
          </a:xfrm>
          <a:prstGeom prst="rect">
            <a:avLst/>
          </a:prstGeom>
          <a:solidFill>
            <a:srgbClr val="E10200">
              <a:alpha val="40000"/>
            </a:srgbClr>
          </a:solidFill>
          <a:ln w="19050">
            <a:noFill/>
          </a:ln>
          <a:effectLst/>
        </p:spPr>
        <p:txBody>
          <a:bodyPr vert="horz" wrap="square" lIns="91440" tIns="45720" rIns="91440" bIns="45720" numCol="1" anchor="t" anchorCtr="0" compatLnSpc="1"/>
          <a:lstStyle/>
          <a:p>
            <a:pPr defTabSz="914400"/>
            <a:endParaRPr lang="zh-CN" altLang="en-US" dirty="0">
              <a:solidFill>
                <a:prstClr val="black"/>
              </a:solidFill>
              <a:ea typeface="思源黑体" panose="020B0500000000000000" pitchFamily="34" charset="-122"/>
            </a:endParaRPr>
          </a:p>
        </p:txBody>
      </p:sp>
      <p:sp>
        <p:nvSpPr>
          <p:cNvPr id="32" name="矩形 31"/>
          <p:cNvSpPr/>
          <p:nvPr/>
        </p:nvSpPr>
        <p:spPr>
          <a:xfrm>
            <a:off x="8795467" y="3754757"/>
            <a:ext cx="2331341" cy="237467"/>
          </a:xfrm>
          <a:prstGeom prst="rect">
            <a:avLst/>
          </a:prstGeom>
          <a:solidFill>
            <a:srgbClr val="404040">
              <a:alpha val="40000"/>
            </a:srgbClr>
          </a:solidFill>
          <a:ln w="19050">
            <a:noFill/>
          </a:ln>
          <a:effectLst/>
        </p:spPr>
        <p:txBody>
          <a:bodyPr vert="horz" wrap="square" lIns="91440" tIns="45720" rIns="91440" bIns="45720" numCol="1" anchor="t" anchorCtr="0" compatLnSpc="1"/>
          <a:lstStyle/>
          <a:p>
            <a:pPr defTabSz="914400"/>
            <a:endParaRPr lang="zh-CN" altLang="en-US" dirty="0">
              <a:solidFill>
                <a:prstClr val="black"/>
              </a:solidFill>
              <a:ea typeface="思源黑体" panose="020B0500000000000000" pitchFamily="34" charset="-122"/>
            </a:endParaRPr>
          </a:p>
        </p:txBody>
      </p:sp>
      <p:sp>
        <p:nvSpPr>
          <p:cNvPr id="36" name="矩形 35"/>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团队成员</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4924558" y="2892483"/>
            <a:ext cx="1534986" cy="400110"/>
            <a:chOff x="2335278" y="4110682"/>
            <a:chExt cx="3031957" cy="790312"/>
          </a:xfrm>
          <a:effectLst>
            <a:outerShdw blurRad="101600" dist="38100" dir="2700000" algn="tl" rotWithShape="0">
              <a:prstClr val="black">
                <a:alpha val="30000"/>
              </a:prstClr>
            </a:outerShdw>
          </a:effectLst>
        </p:grpSpPr>
        <p:sp>
          <p:nvSpPr>
            <p:cNvPr id="88" name="平行四边形 87"/>
            <p:cNvSpPr/>
            <p:nvPr/>
          </p:nvSpPr>
          <p:spPr>
            <a:xfrm>
              <a:off x="2506364" y="4124641"/>
              <a:ext cx="2656745" cy="629373"/>
            </a:xfrm>
            <a:prstGeom prst="parallelogram">
              <a:avLst>
                <a:gd name="adj" fmla="val 0"/>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9" name="文本框 88"/>
            <p:cNvSpPr txBox="1"/>
            <p:nvPr/>
          </p:nvSpPr>
          <p:spPr>
            <a:xfrm>
              <a:off x="2335278" y="4110682"/>
              <a:ext cx="3031957" cy="790312"/>
            </a:xfrm>
            <a:prstGeom prst="rect">
              <a:avLst/>
            </a:prstGeom>
            <a:noFill/>
          </p:spPr>
          <p:txBody>
            <a:bodyPr wrap="square" rtlCol="0">
              <a:spAutoFit/>
            </a:bodyPr>
            <a:lstStyle/>
            <a:p>
              <a:pPr algn="ctr"/>
              <a:r>
                <a:rPr lang="en-US" altLang="zh-CN"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rPr>
                <a:t>PART FOUR</a:t>
              </a:r>
              <a:endParaRPr lang="zh-CN" altLang="en-US"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sp>
        <p:nvSpPr>
          <p:cNvPr id="90" name="PA_矩形 29"/>
          <p:cNvSpPr/>
          <p:nvPr>
            <p:custDataLst>
              <p:tags r:id="rId1"/>
            </p:custDataLst>
          </p:nvPr>
        </p:nvSpPr>
        <p:spPr>
          <a:xfrm>
            <a:off x="4899844" y="3289045"/>
            <a:ext cx="4482774" cy="830997"/>
          </a:xfrm>
          <a:prstGeom prst="rect">
            <a:avLst/>
          </a:prstGeom>
          <a:ln>
            <a:noFill/>
          </a:ln>
        </p:spPr>
        <p:txBody>
          <a:bodyPr wrap="square">
            <a:spAutoFit/>
          </a:bodyPr>
          <a:lstStyle/>
          <a:p>
            <a:r>
              <a:rPr lang="zh-CN" altLang="en-US"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商业模式</a:t>
            </a:r>
            <a:endParaRPr lang="en-US" altLang="zh-CN"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91" name="文本框 90"/>
          <p:cNvSpPr txBox="1"/>
          <p:nvPr/>
        </p:nvSpPr>
        <p:spPr>
          <a:xfrm>
            <a:off x="4845678" y="1053798"/>
            <a:ext cx="1141659" cy="1200329"/>
          </a:xfrm>
          <a:prstGeom prst="rect">
            <a:avLst/>
          </a:prstGeom>
          <a:noFill/>
        </p:spPr>
        <p:txBody>
          <a:bodyPr wrap="none" rtlCol="0">
            <a:spAutoFit/>
          </a:bodyPr>
          <a:lstStyle/>
          <a:p>
            <a:pPr algn="ctr"/>
            <a:r>
              <a:rPr lang="en-US" altLang="zh-CN"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rPr>
              <a:t>04</a:t>
            </a:r>
            <a:endParaRPr lang="zh-CN" altLang="en-US"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endParaRPr>
          </a:p>
        </p:txBody>
      </p:sp>
      <p:sp>
        <p:nvSpPr>
          <p:cNvPr id="92" name="PA-文本框 50"/>
          <p:cNvSpPr txBox="1"/>
          <p:nvPr>
            <p:custDataLst>
              <p:tags r:id="rId2"/>
            </p:custDataLst>
          </p:nvPr>
        </p:nvSpPr>
        <p:spPr>
          <a:xfrm>
            <a:off x="4934092" y="4077406"/>
            <a:ext cx="5405270" cy="692497"/>
          </a:xfrm>
          <a:prstGeom prst="rect">
            <a:avLst/>
          </a:prstGeom>
          <a:noFill/>
        </p:spPr>
        <p:txBody>
          <a:bodyPr wrap="square" rtlCol="0">
            <a:spAutoFit/>
          </a:bodyPr>
          <a:lstStyle/>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Creative simple sense of science and technology </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business plan project promotion plan product introduction enterprise </a:t>
            </a: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entrepre</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neurship</a:t>
            </a: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 financing plan</a:t>
            </a:r>
            <a:endParaRPr lang="zh-CN" altLang="en-US"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367060" y="1437675"/>
            <a:ext cx="780356" cy="792549"/>
          </a:xfrm>
          <a:prstGeom prst="rect">
            <a:avLst/>
          </a:prstGeom>
        </p:spPr>
      </p:pic>
      <p:pic>
        <p:nvPicPr>
          <p:cNvPr id="3" name="图片 2"/>
          <p:cNvPicPr>
            <a:picLocks noChangeAspect="1"/>
          </p:cNvPicPr>
          <p:nvPr/>
        </p:nvPicPr>
        <p:blipFill>
          <a:blip r:embed="rId4"/>
          <a:stretch>
            <a:fillRect/>
          </a:stretch>
        </p:blipFill>
        <p:spPr>
          <a:xfrm>
            <a:off x="4921318" y="2293769"/>
            <a:ext cx="1438781" cy="396274"/>
          </a:xfrm>
          <a:prstGeom prst="rect">
            <a:avLst/>
          </a:prstGeom>
        </p:spPr>
      </p:pic>
      <p:pic>
        <p:nvPicPr>
          <p:cNvPr id="5" name="图片 4"/>
          <p:cNvPicPr>
            <a:picLocks noChangeAspect="1"/>
          </p:cNvPicPr>
          <p:nvPr/>
        </p:nvPicPr>
        <p:blipFill>
          <a:blip r:embed="rId5"/>
          <a:stretch>
            <a:fillRect/>
          </a:stretch>
        </p:blipFill>
        <p:spPr>
          <a:xfrm>
            <a:off x="5014845" y="2642874"/>
            <a:ext cx="7181710" cy="6097"/>
          </a:xfrm>
          <a:prstGeom prst="rect">
            <a:avLst/>
          </a:prstGeom>
        </p:spPr>
      </p:pic>
      <p:pic>
        <p:nvPicPr>
          <p:cNvPr id="7" name="图片 6"/>
          <p:cNvPicPr>
            <a:picLocks noChangeAspect="1"/>
          </p:cNvPicPr>
          <p:nvPr/>
        </p:nvPicPr>
        <p:blipFill>
          <a:blip r:embed="rId6"/>
          <a:stretch>
            <a:fillRect/>
          </a:stretch>
        </p:blipFill>
        <p:spPr>
          <a:xfrm>
            <a:off x="2569753" y="685073"/>
            <a:ext cx="2341067" cy="2152075"/>
          </a:xfrm>
          <a:prstGeom prst="rect">
            <a:avLst/>
          </a:prstGeom>
        </p:spPr>
      </p:pic>
      <p:pic>
        <p:nvPicPr>
          <p:cNvPr id="8" name="图片 7"/>
          <p:cNvPicPr>
            <a:picLocks noChangeAspect="1"/>
          </p:cNvPicPr>
          <p:nvPr/>
        </p:nvPicPr>
        <p:blipFill>
          <a:blip r:embed="rId7"/>
          <a:stretch>
            <a:fillRect/>
          </a:stretch>
        </p:blipFill>
        <p:spPr>
          <a:xfrm>
            <a:off x="491082" y="685073"/>
            <a:ext cx="2334970" cy="2152075"/>
          </a:xfrm>
          <a:prstGeom prst="rect">
            <a:avLst/>
          </a:prstGeom>
        </p:spPr>
      </p:pic>
      <p:sp>
        <p:nvSpPr>
          <p:cNvPr id="28" name="矩形 27"/>
          <p:cNvSpPr/>
          <p:nvPr/>
        </p:nvSpPr>
        <p:spPr>
          <a:xfrm>
            <a:off x="2724556" y="2758391"/>
            <a:ext cx="1955259" cy="2990656"/>
          </a:xfrm>
          <a:prstGeom prst="rect">
            <a:avLst/>
          </a:prstGeom>
          <a:blipFill dpi="0" rotWithShape="1">
            <a:blip r:embed="rId8" cstate="print">
              <a:extLst>
                <a:ext uri="{28A0092B-C50C-407E-A947-70E740481C1C}">
                  <a14:useLocalDpi xmlns:a14="http://schemas.microsoft.com/office/drawing/2010/main" val="0"/>
                </a:ext>
              </a:extLst>
            </a:blip>
            <a:srcRect/>
            <a:stretch>
              <a:fillRect l="-128574" r="-914"/>
            </a:stretch>
          </a:blip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43875" y="1437675"/>
            <a:ext cx="184731" cy="369332"/>
          </a:xfrm>
          <a:prstGeom prst="rect">
            <a:avLst/>
          </a:prstGeom>
          <a:noFill/>
        </p:spPr>
        <p:txBody>
          <a:bodyPr wrap="none" rtlCol="0">
            <a:spAutoFit/>
          </a:bodyPr>
          <a:lstStyle/>
          <a:p>
            <a:endParaRPr lang="zh-CN" altLang="en-US" dirty="0"/>
          </a:p>
        </p:txBody>
      </p:sp>
      <p:sp>
        <p:nvSpPr>
          <p:cNvPr id="10" name="文本框 9"/>
          <p:cNvSpPr txBox="1"/>
          <p:nvPr/>
        </p:nvSpPr>
        <p:spPr>
          <a:xfrm>
            <a:off x="4921318" y="2091329"/>
            <a:ext cx="2335896" cy="307777"/>
          </a:xfrm>
          <a:prstGeom prst="rect">
            <a:avLst/>
          </a:prstGeom>
          <a:noFill/>
        </p:spPr>
        <p:txBody>
          <a:bodyPr wrap="none" rtlCol="0">
            <a:spAutoFit/>
          </a:bodyPr>
          <a:lstStyle/>
          <a:p>
            <a:r>
              <a:rPr lang="zh-CN" altLang="en-US" sz="1300" b="1" dirty="0">
                <a:solidFill>
                  <a:srgbClr val="262626"/>
                </a:solidFill>
                <a:latin typeface="等线" panose="02010600030101010101" pitchFamily="2" charset="-122"/>
                <a:ea typeface="等线" panose="02010600030101010101" pitchFamily="2" charset="-122"/>
              </a:rPr>
              <a:t>以</a:t>
            </a:r>
            <a:r>
              <a:rPr lang="zh-CN" altLang="en-US" sz="1300" b="1" dirty="0">
                <a:solidFill>
                  <a:srgbClr val="404040"/>
                </a:solidFill>
                <a:latin typeface="等线" panose="02010600030101010101" pitchFamily="2" charset="-122"/>
                <a:ea typeface="等线" panose="02010600030101010101" pitchFamily="2" charset="-122"/>
              </a:rPr>
              <a:t>服</a:t>
            </a:r>
            <a:r>
              <a:rPr lang="zh-CN" altLang="en-US" sz="1400" b="1" dirty="0">
                <a:solidFill>
                  <a:srgbClr val="404040"/>
                </a:solidFill>
                <a:latin typeface="等线" panose="02010600030101010101" pitchFamily="2" charset="-122"/>
                <a:ea typeface="等线" panose="02010600030101010101" pitchFamily="2" charset="-122"/>
              </a:rPr>
              <a:t>务求发展  </a:t>
            </a:r>
            <a:r>
              <a:rPr lang="zh-CN" altLang="en-US" sz="1300" b="1" dirty="0">
                <a:solidFill>
                  <a:srgbClr val="404040"/>
                </a:solidFill>
                <a:latin typeface="等线" panose="02010600030101010101" pitchFamily="2" charset="-122"/>
                <a:ea typeface="等线" panose="02010600030101010101" pitchFamily="2" charset="-122"/>
              </a:rPr>
              <a:t>以贡献求支持</a:t>
            </a:r>
            <a:endParaRPr lang="zh-CN" altLang="en-US" sz="1300" b="1" dirty="0">
              <a:solidFill>
                <a:srgbClr val="404040"/>
              </a:solidFill>
              <a:latin typeface="等线" panose="02010600030101010101" pitchFamily="2" charset="-122"/>
              <a:ea typeface="等线" panose="02010600030101010101" pitchFamily="2" charset="-122"/>
            </a:endParaRPr>
          </a:p>
        </p:txBody>
      </p:sp>
      <p:grpSp>
        <p:nvGrpSpPr>
          <p:cNvPr id="16" name="组合 15"/>
          <p:cNvGrpSpPr/>
          <p:nvPr/>
        </p:nvGrpSpPr>
        <p:grpSpPr>
          <a:xfrm>
            <a:off x="3311170" y="1408116"/>
            <a:ext cx="782030" cy="606983"/>
            <a:chOff x="7352609" y="4431329"/>
            <a:chExt cx="457003" cy="354709"/>
          </a:xfrm>
          <a:solidFill>
            <a:schemeClr val="bg1"/>
          </a:solidFill>
        </p:grpSpPr>
        <p:sp>
          <p:nvSpPr>
            <p:cNvPr id="17" name="Freeform 146"/>
            <p:cNvSpPr/>
            <p:nvPr/>
          </p:nvSpPr>
          <p:spPr bwMode="auto">
            <a:xfrm>
              <a:off x="7744516" y="4452586"/>
              <a:ext cx="65096" cy="77053"/>
            </a:xfrm>
            <a:custGeom>
              <a:avLst/>
              <a:gdLst>
                <a:gd name="T0" fmla="*/ 15 w 27"/>
                <a:gd name="T1" fmla="*/ 0 h 32"/>
                <a:gd name="T2" fmla="*/ 4 w 27"/>
                <a:gd name="T3" fmla="*/ 12 h 32"/>
                <a:gd name="T4" fmla="*/ 4 w 27"/>
                <a:gd name="T5" fmla="*/ 16 h 32"/>
                <a:gd name="T6" fmla="*/ 0 w 27"/>
                <a:gd name="T7" fmla="*/ 21 h 32"/>
                <a:gd name="T8" fmla="*/ 0 w 27"/>
                <a:gd name="T9" fmla="*/ 32 h 32"/>
                <a:gd name="T10" fmla="*/ 10 w 27"/>
                <a:gd name="T11" fmla="*/ 22 h 32"/>
                <a:gd name="T12" fmla="*/ 15 w 27"/>
                <a:gd name="T13" fmla="*/ 24 h 32"/>
                <a:gd name="T14" fmla="*/ 27 w 27"/>
                <a:gd name="T15" fmla="*/ 12 h 32"/>
                <a:gd name="T16" fmla="*/ 15 w 2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2">
                  <a:moveTo>
                    <a:pt x="15" y="0"/>
                  </a:moveTo>
                  <a:cubicBezTo>
                    <a:pt x="9" y="0"/>
                    <a:pt x="4" y="5"/>
                    <a:pt x="4" y="12"/>
                  </a:cubicBezTo>
                  <a:cubicBezTo>
                    <a:pt x="4" y="13"/>
                    <a:pt x="4" y="15"/>
                    <a:pt x="4" y="16"/>
                  </a:cubicBezTo>
                  <a:cubicBezTo>
                    <a:pt x="0" y="21"/>
                    <a:pt x="0" y="21"/>
                    <a:pt x="0" y="21"/>
                  </a:cubicBezTo>
                  <a:cubicBezTo>
                    <a:pt x="0" y="32"/>
                    <a:pt x="0" y="32"/>
                    <a:pt x="0" y="32"/>
                  </a:cubicBezTo>
                  <a:cubicBezTo>
                    <a:pt x="10" y="22"/>
                    <a:pt x="10" y="22"/>
                    <a:pt x="10" y="22"/>
                  </a:cubicBezTo>
                  <a:cubicBezTo>
                    <a:pt x="11" y="23"/>
                    <a:pt x="13" y="24"/>
                    <a:pt x="15" y="24"/>
                  </a:cubicBezTo>
                  <a:cubicBezTo>
                    <a:pt x="22" y="24"/>
                    <a:pt x="27" y="18"/>
                    <a:pt x="27" y="12"/>
                  </a:cubicBezTo>
                  <a:cubicBezTo>
                    <a:pt x="27" y="5"/>
                    <a:pt x="22" y="0"/>
                    <a:pt x="15" y="0"/>
                  </a:cubicBezTo>
                  <a:close/>
                </a:path>
              </a:pathLst>
            </a:custGeom>
            <a:grpFill/>
            <a:ln>
              <a:noFill/>
            </a:ln>
          </p:spPr>
          <p:txBody>
            <a:bodyPr vert="horz" wrap="square" lIns="91428" tIns="45714" rIns="91428" bIns="45714" numCol="1" anchor="t" anchorCtr="0" compatLnSpc="1"/>
            <a:lstStyle/>
            <a:p>
              <a:endParaRPr lang="zh-CN" altLang="en-US"/>
            </a:p>
          </p:txBody>
        </p:sp>
        <p:sp>
          <p:nvSpPr>
            <p:cNvPr id="18" name="Freeform 147"/>
            <p:cNvSpPr/>
            <p:nvPr/>
          </p:nvSpPr>
          <p:spPr bwMode="auto">
            <a:xfrm>
              <a:off x="7381837" y="4431329"/>
              <a:ext cx="361351" cy="249757"/>
            </a:xfrm>
            <a:custGeom>
              <a:avLst/>
              <a:gdLst>
                <a:gd name="T0" fmla="*/ 1 w 152"/>
                <a:gd name="T1" fmla="*/ 105 h 105"/>
                <a:gd name="T2" fmla="*/ 151 w 152"/>
                <a:gd name="T3" fmla="*/ 105 h 105"/>
                <a:gd name="T4" fmla="*/ 152 w 152"/>
                <a:gd name="T5" fmla="*/ 104 h 105"/>
                <a:gd name="T6" fmla="*/ 152 w 152"/>
                <a:gd name="T7" fmla="*/ 41 h 105"/>
                <a:gd name="T8" fmla="*/ 132 w 152"/>
                <a:gd name="T9" fmla="*/ 62 h 105"/>
                <a:gd name="T10" fmla="*/ 132 w 152"/>
                <a:gd name="T11" fmla="*/ 64 h 105"/>
                <a:gd name="T12" fmla="*/ 120 w 152"/>
                <a:gd name="T13" fmla="*/ 76 h 105"/>
                <a:gd name="T14" fmla="*/ 109 w 152"/>
                <a:gd name="T15" fmla="*/ 64 h 105"/>
                <a:gd name="T16" fmla="*/ 109 w 152"/>
                <a:gd name="T17" fmla="*/ 62 h 105"/>
                <a:gd name="T18" fmla="*/ 81 w 152"/>
                <a:gd name="T19" fmla="*/ 43 h 105"/>
                <a:gd name="T20" fmla="*/ 76 w 152"/>
                <a:gd name="T21" fmla="*/ 44 h 105"/>
                <a:gd name="T22" fmla="*/ 69 w 152"/>
                <a:gd name="T23" fmla="*/ 41 h 105"/>
                <a:gd name="T24" fmla="*/ 34 w 152"/>
                <a:gd name="T25" fmla="*/ 55 h 105"/>
                <a:gd name="T26" fmla="*/ 34 w 152"/>
                <a:gd name="T27" fmla="*/ 55 h 105"/>
                <a:gd name="T28" fmla="*/ 22 w 152"/>
                <a:gd name="T29" fmla="*/ 67 h 105"/>
                <a:gd name="T30" fmla="*/ 10 w 152"/>
                <a:gd name="T31" fmla="*/ 55 h 105"/>
                <a:gd name="T32" fmla="*/ 22 w 152"/>
                <a:gd name="T33" fmla="*/ 43 h 105"/>
                <a:gd name="T34" fmla="*/ 31 w 152"/>
                <a:gd name="T35" fmla="*/ 48 h 105"/>
                <a:gd name="T36" fmla="*/ 65 w 152"/>
                <a:gd name="T37" fmla="*/ 34 h 105"/>
                <a:gd name="T38" fmla="*/ 65 w 152"/>
                <a:gd name="T39" fmla="*/ 33 h 105"/>
                <a:gd name="T40" fmla="*/ 76 w 152"/>
                <a:gd name="T41" fmla="*/ 21 h 105"/>
                <a:gd name="T42" fmla="*/ 88 w 152"/>
                <a:gd name="T43" fmla="*/ 33 h 105"/>
                <a:gd name="T44" fmla="*/ 87 w 152"/>
                <a:gd name="T45" fmla="*/ 37 h 105"/>
                <a:gd name="T46" fmla="*/ 113 w 152"/>
                <a:gd name="T47" fmla="*/ 55 h 105"/>
                <a:gd name="T48" fmla="*/ 120 w 152"/>
                <a:gd name="T49" fmla="*/ 52 h 105"/>
                <a:gd name="T50" fmla="*/ 127 w 152"/>
                <a:gd name="T51" fmla="*/ 55 h 105"/>
                <a:gd name="T52" fmla="*/ 152 w 152"/>
                <a:gd name="T53" fmla="*/ 30 h 105"/>
                <a:gd name="T54" fmla="*/ 152 w 152"/>
                <a:gd name="T55" fmla="*/ 1 h 105"/>
                <a:gd name="T56" fmla="*/ 151 w 152"/>
                <a:gd name="T57" fmla="*/ 0 h 105"/>
                <a:gd name="T58" fmla="*/ 1 w 152"/>
                <a:gd name="T59" fmla="*/ 0 h 105"/>
                <a:gd name="T60" fmla="*/ 0 w 152"/>
                <a:gd name="T61" fmla="*/ 1 h 105"/>
                <a:gd name="T62" fmla="*/ 0 w 152"/>
                <a:gd name="T63" fmla="*/ 104 h 105"/>
                <a:gd name="T64" fmla="*/ 1 w 152"/>
                <a:gd name="T6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05">
                  <a:moveTo>
                    <a:pt x="1" y="105"/>
                  </a:moveTo>
                  <a:cubicBezTo>
                    <a:pt x="151" y="105"/>
                    <a:pt x="151" y="105"/>
                    <a:pt x="151" y="105"/>
                  </a:cubicBezTo>
                  <a:cubicBezTo>
                    <a:pt x="152" y="105"/>
                    <a:pt x="152" y="104"/>
                    <a:pt x="152" y="104"/>
                  </a:cubicBezTo>
                  <a:cubicBezTo>
                    <a:pt x="152" y="41"/>
                    <a:pt x="152" y="41"/>
                    <a:pt x="152" y="41"/>
                  </a:cubicBezTo>
                  <a:cubicBezTo>
                    <a:pt x="132" y="62"/>
                    <a:pt x="132" y="62"/>
                    <a:pt x="132" y="62"/>
                  </a:cubicBezTo>
                  <a:cubicBezTo>
                    <a:pt x="132" y="62"/>
                    <a:pt x="132" y="63"/>
                    <a:pt x="132" y="64"/>
                  </a:cubicBezTo>
                  <a:cubicBezTo>
                    <a:pt x="132" y="71"/>
                    <a:pt x="127" y="76"/>
                    <a:pt x="120" y="76"/>
                  </a:cubicBezTo>
                  <a:cubicBezTo>
                    <a:pt x="114" y="76"/>
                    <a:pt x="109" y="71"/>
                    <a:pt x="109" y="64"/>
                  </a:cubicBezTo>
                  <a:cubicBezTo>
                    <a:pt x="109" y="64"/>
                    <a:pt x="109" y="63"/>
                    <a:pt x="109" y="62"/>
                  </a:cubicBezTo>
                  <a:cubicBezTo>
                    <a:pt x="81" y="43"/>
                    <a:pt x="81" y="43"/>
                    <a:pt x="81" y="43"/>
                  </a:cubicBezTo>
                  <a:cubicBezTo>
                    <a:pt x="80" y="44"/>
                    <a:pt x="78" y="44"/>
                    <a:pt x="76" y="44"/>
                  </a:cubicBezTo>
                  <a:cubicBezTo>
                    <a:pt x="73" y="44"/>
                    <a:pt x="71" y="43"/>
                    <a:pt x="69" y="41"/>
                  </a:cubicBezTo>
                  <a:cubicBezTo>
                    <a:pt x="34" y="55"/>
                    <a:pt x="34" y="55"/>
                    <a:pt x="34" y="55"/>
                  </a:cubicBezTo>
                  <a:cubicBezTo>
                    <a:pt x="34" y="55"/>
                    <a:pt x="34" y="55"/>
                    <a:pt x="34" y="55"/>
                  </a:cubicBezTo>
                  <a:cubicBezTo>
                    <a:pt x="34" y="62"/>
                    <a:pt x="28" y="67"/>
                    <a:pt x="22" y="67"/>
                  </a:cubicBezTo>
                  <a:cubicBezTo>
                    <a:pt x="15" y="67"/>
                    <a:pt x="10" y="62"/>
                    <a:pt x="10" y="55"/>
                  </a:cubicBezTo>
                  <a:cubicBezTo>
                    <a:pt x="10" y="49"/>
                    <a:pt x="15" y="43"/>
                    <a:pt x="22" y="43"/>
                  </a:cubicBezTo>
                  <a:cubicBezTo>
                    <a:pt x="25" y="43"/>
                    <a:pt x="29" y="45"/>
                    <a:pt x="31" y="48"/>
                  </a:cubicBezTo>
                  <a:cubicBezTo>
                    <a:pt x="65" y="34"/>
                    <a:pt x="65" y="34"/>
                    <a:pt x="65" y="34"/>
                  </a:cubicBezTo>
                  <a:cubicBezTo>
                    <a:pt x="65" y="34"/>
                    <a:pt x="65" y="33"/>
                    <a:pt x="65" y="33"/>
                  </a:cubicBezTo>
                  <a:cubicBezTo>
                    <a:pt x="65" y="26"/>
                    <a:pt x="70" y="21"/>
                    <a:pt x="76" y="21"/>
                  </a:cubicBezTo>
                  <a:cubicBezTo>
                    <a:pt x="83" y="21"/>
                    <a:pt x="88" y="26"/>
                    <a:pt x="88" y="33"/>
                  </a:cubicBezTo>
                  <a:cubicBezTo>
                    <a:pt x="88" y="34"/>
                    <a:pt x="88" y="36"/>
                    <a:pt x="87" y="37"/>
                  </a:cubicBezTo>
                  <a:cubicBezTo>
                    <a:pt x="113" y="55"/>
                    <a:pt x="113" y="55"/>
                    <a:pt x="113" y="55"/>
                  </a:cubicBezTo>
                  <a:cubicBezTo>
                    <a:pt x="115" y="53"/>
                    <a:pt x="117" y="52"/>
                    <a:pt x="120" y="52"/>
                  </a:cubicBezTo>
                  <a:cubicBezTo>
                    <a:pt x="123" y="52"/>
                    <a:pt x="125" y="53"/>
                    <a:pt x="127" y="55"/>
                  </a:cubicBezTo>
                  <a:cubicBezTo>
                    <a:pt x="152" y="30"/>
                    <a:pt x="152" y="30"/>
                    <a:pt x="152" y="30"/>
                  </a:cubicBezTo>
                  <a:cubicBezTo>
                    <a:pt x="152" y="1"/>
                    <a:pt x="152" y="1"/>
                    <a:pt x="152" y="1"/>
                  </a:cubicBezTo>
                  <a:cubicBezTo>
                    <a:pt x="152" y="0"/>
                    <a:pt x="152" y="0"/>
                    <a:pt x="151" y="0"/>
                  </a:cubicBezTo>
                  <a:cubicBezTo>
                    <a:pt x="1" y="0"/>
                    <a:pt x="1" y="0"/>
                    <a:pt x="1" y="0"/>
                  </a:cubicBezTo>
                  <a:cubicBezTo>
                    <a:pt x="1" y="0"/>
                    <a:pt x="0" y="0"/>
                    <a:pt x="0" y="1"/>
                  </a:cubicBezTo>
                  <a:cubicBezTo>
                    <a:pt x="0" y="104"/>
                    <a:pt x="0" y="104"/>
                    <a:pt x="0" y="104"/>
                  </a:cubicBezTo>
                  <a:cubicBezTo>
                    <a:pt x="0" y="104"/>
                    <a:pt x="1" y="105"/>
                    <a:pt x="1" y="105"/>
                  </a:cubicBezTo>
                  <a:close/>
                </a:path>
              </a:pathLst>
            </a:custGeom>
            <a:grpFill/>
            <a:ln>
              <a:noFill/>
            </a:ln>
          </p:spPr>
          <p:txBody>
            <a:bodyPr vert="horz" wrap="square" lIns="91428" tIns="45714" rIns="91428" bIns="45714" numCol="1" anchor="t" anchorCtr="0" compatLnSpc="1"/>
            <a:lstStyle/>
            <a:p>
              <a:endParaRPr lang="zh-CN" altLang="en-US"/>
            </a:p>
          </p:txBody>
        </p:sp>
        <p:sp>
          <p:nvSpPr>
            <p:cNvPr id="19" name="Freeform 148"/>
            <p:cNvSpPr>
              <a:spLocks noEditPoints="1"/>
            </p:cNvSpPr>
            <p:nvPr/>
          </p:nvSpPr>
          <p:spPr bwMode="auto">
            <a:xfrm>
              <a:off x="7352609" y="4705000"/>
              <a:ext cx="421133" cy="81038"/>
            </a:xfrm>
            <a:custGeom>
              <a:avLst/>
              <a:gdLst>
                <a:gd name="T0" fmla="*/ 176 w 177"/>
                <a:gd name="T1" fmla="*/ 0 h 34"/>
                <a:gd name="T2" fmla="*/ 1 w 177"/>
                <a:gd name="T3" fmla="*/ 0 h 34"/>
                <a:gd name="T4" fmla="*/ 0 w 177"/>
                <a:gd name="T5" fmla="*/ 1 h 34"/>
                <a:gd name="T6" fmla="*/ 0 w 177"/>
                <a:gd name="T7" fmla="*/ 33 h 34"/>
                <a:gd name="T8" fmla="*/ 1 w 177"/>
                <a:gd name="T9" fmla="*/ 34 h 34"/>
                <a:gd name="T10" fmla="*/ 176 w 177"/>
                <a:gd name="T11" fmla="*/ 34 h 34"/>
                <a:gd name="T12" fmla="*/ 177 w 177"/>
                <a:gd name="T13" fmla="*/ 33 h 34"/>
                <a:gd name="T14" fmla="*/ 177 w 177"/>
                <a:gd name="T15" fmla="*/ 1 h 34"/>
                <a:gd name="T16" fmla="*/ 176 w 177"/>
                <a:gd name="T17" fmla="*/ 0 h 34"/>
                <a:gd name="T18" fmla="*/ 46 w 177"/>
                <a:gd name="T19" fmla="*/ 21 h 34"/>
                <a:gd name="T20" fmla="*/ 17 w 177"/>
                <a:gd name="T21" fmla="*/ 21 h 34"/>
                <a:gd name="T22" fmla="*/ 13 w 177"/>
                <a:gd name="T23" fmla="*/ 17 h 34"/>
                <a:gd name="T24" fmla="*/ 17 w 177"/>
                <a:gd name="T25" fmla="*/ 13 h 34"/>
                <a:gd name="T26" fmla="*/ 46 w 177"/>
                <a:gd name="T27" fmla="*/ 13 h 34"/>
                <a:gd name="T28" fmla="*/ 50 w 177"/>
                <a:gd name="T29" fmla="*/ 17 h 34"/>
                <a:gd name="T30" fmla="*/ 46 w 177"/>
                <a:gd name="T31" fmla="*/ 21 h 34"/>
                <a:gd name="T32" fmla="*/ 67 w 177"/>
                <a:gd name="T33" fmla="*/ 21 h 34"/>
                <a:gd name="T34" fmla="*/ 56 w 177"/>
                <a:gd name="T35" fmla="*/ 21 h 34"/>
                <a:gd name="T36" fmla="*/ 52 w 177"/>
                <a:gd name="T37" fmla="*/ 17 h 34"/>
                <a:gd name="T38" fmla="*/ 56 w 177"/>
                <a:gd name="T39" fmla="*/ 13 h 34"/>
                <a:gd name="T40" fmla="*/ 67 w 177"/>
                <a:gd name="T41" fmla="*/ 13 h 34"/>
                <a:gd name="T42" fmla="*/ 71 w 177"/>
                <a:gd name="T43" fmla="*/ 17 h 34"/>
                <a:gd name="T44" fmla="*/ 67 w 177"/>
                <a:gd name="T4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7" h="34">
                  <a:moveTo>
                    <a:pt x="176" y="0"/>
                  </a:moveTo>
                  <a:cubicBezTo>
                    <a:pt x="1" y="0"/>
                    <a:pt x="1" y="0"/>
                    <a:pt x="1" y="0"/>
                  </a:cubicBezTo>
                  <a:cubicBezTo>
                    <a:pt x="1" y="0"/>
                    <a:pt x="0" y="1"/>
                    <a:pt x="0" y="1"/>
                  </a:cubicBezTo>
                  <a:cubicBezTo>
                    <a:pt x="0" y="33"/>
                    <a:pt x="0" y="33"/>
                    <a:pt x="0" y="33"/>
                  </a:cubicBezTo>
                  <a:cubicBezTo>
                    <a:pt x="0" y="33"/>
                    <a:pt x="1" y="34"/>
                    <a:pt x="1" y="34"/>
                  </a:cubicBezTo>
                  <a:cubicBezTo>
                    <a:pt x="176" y="34"/>
                    <a:pt x="176" y="34"/>
                    <a:pt x="176" y="34"/>
                  </a:cubicBezTo>
                  <a:cubicBezTo>
                    <a:pt x="176" y="34"/>
                    <a:pt x="177" y="33"/>
                    <a:pt x="177" y="33"/>
                  </a:cubicBezTo>
                  <a:cubicBezTo>
                    <a:pt x="177" y="1"/>
                    <a:pt x="177" y="1"/>
                    <a:pt x="177" y="1"/>
                  </a:cubicBezTo>
                  <a:cubicBezTo>
                    <a:pt x="177" y="1"/>
                    <a:pt x="176" y="0"/>
                    <a:pt x="176" y="0"/>
                  </a:cubicBezTo>
                  <a:close/>
                  <a:moveTo>
                    <a:pt x="46" y="21"/>
                  </a:moveTo>
                  <a:cubicBezTo>
                    <a:pt x="17" y="21"/>
                    <a:pt x="17" y="21"/>
                    <a:pt x="17" y="21"/>
                  </a:cubicBezTo>
                  <a:cubicBezTo>
                    <a:pt x="15" y="21"/>
                    <a:pt x="13" y="19"/>
                    <a:pt x="13" y="17"/>
                  </a:cubicBezTo>
                  <a:cubicBezTo>
                    <a:pt x="13" y="15"/>
                    <a:pt x="15" y="13"/>
                    <a:pt x="17" y="13"/>
                  </a:cubicBezTo>
                  <a:cubicBezTo>
                    <a:pt x="46" y="13"/>
                    <a:pt x="46" y="13"/>
                    <a:pt x="46" y="13"/>
                  </a:cubicBezTo>
                  <a:cubicBezTo>
                    <a:pt x="48" y="13"/>
                    <a:pt x="50" y="15"/>
                    <a:pt x="50" y="17"/>
                  </a:cubicBezTo>
                  <a:cubicBezTo>
                    <a:pt x="50" y="19"/>
                    <a:pt x="48" y="21"/>
                    <a:pt x="46" y="21"/>
                  </a:cubicBezTo>
                  <a:close/>
                  <a:moveTo>
                    <a:pt x="67" y="21"/>
                  </a:moveTo>
                  <a:cubicBezTo>
                    <a:pt x="56" y="21"/>
                    <a:pt x="56" y="21"/>
                    <a:pt x="56" y="21"/>
                  </a:cubicBezTo>
                  <a:cubicBezTo>
                    <a:pt x="53" y="21"/>
                    <a:pt x="52" y="19"/>
                    <a:pt x="52" y="17"/>
                  </a:cubicBezTo>
                  <a:cubicBezTo>
                    <a:pt x="52" y="15"/>
                    <a:pt x="53" y="13"/>
                    <a:pt x="56" y="13"/>
                  </a:cubicBezTo>
                  <a:cubicBezTo>
                    <a:pt x="67" y="13"/>
                    <a:pt x="67" y="13"/>
                    <a:pt x="67" y="13"/>
                  </a:cubicBezTo>
                  <a:cubicBezTo>
                    <a:pt x="69" y="13"/>
                    <a:pt x="71" y="15"/>
                    <a:pt x="71" y="17"/>
                  </a:cubicBezTo>
                  <a:cubicBezTo>
                    <a:pt x="71" y="19"/>
                    <a:pt x="69" y="21"/>
                    <a:pt x="67" y="21"/>
                  </a:cubicBezTo>
                  <a:close/>
                </a:path>
              </a:pathLst>
            </a:custGeom>
            <a:grpFill/>
            <a:ln>
              <a:noFill/>
            </a:ln>
          </p:spPr>
          <p:txBody>
            <a:bodyPr vert="horz" wrap="square" lIns="91428" tIns="45714" rIns="91428" bIns="45714"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9"/>
          <p:cNvSpPr/>
          <p:nvPr/>
        </p:nvSpPr>
        <p:spPr>
          <a:xfrm rot="10800000" flipV="1">
            <a:off x="2203457" y="2180862"/>
            <a:ext cx="9988535" cy="3739697"/>
          </a:xfrm>
          <a:custGeom>
            <a:avLst/>
            <a:gdLst>
              <a:gd name="connsiteX0" fmla="*/ 0 w 987570"/>
              <a:gd name="connsiteY0" fmla="*/ 0 h 2686024"/>
              <a:gd name="connsiteX1" fmla="*/ 808981 w 987570"/>
              <a:gd name="connsiteY1" fmla="*/ 0 h 2686024"/>
              <a:gd name="connsiteX2" fmla="*/ 987570 w 987570"/>
              <a:gd name="connsiteY2" fmla="*/ 2686024 h 2686024"/>
              <a:gd name="connsiteX3" fmla="*/ 0 w 987570"/>
              <a:gd name="connsiteY3" fmla="*/ 2686024 h 2686024"/>
              <a:gd name="connsiteX4" fmla="*/ 0 w 987570"/>
              <a:gd name="connsiteY4" fmla="*/ 0 h 2686024"/>
              <a:gd name="connsiteX0-1" fmla="*/ 0 w 1039940"/>
              <a:gd name="connsiteY0-2" fmla="*/ 0 h 2695508"/>
              <a:gd name="connsiteX1-3" fmla="*/ 808981 w 1039940"/>
              <a:gd name="connsiteY1-4" fmla="*/ 0 h 2695508"/>
              <a:gd name="connsiteX2-5" fmla="*/ 1039940 w 1039940"/>
              <a:gd name="connsiteY2-6" fmla="*/ 2695508 h 2695508"/>
              <a:gd name="connsiteX3-7" fmla="*/ 0 w 1039940"/>
              <a:gd name="connsiteY3-8" fmla="*/ 2686024 h 2695508"/>
              <a:gd name="connsiteX4-9" fmla="*/ 0 w 1039940"/>
              <a:gd name="connsiteY4-10" fmla="*/ 0 h 2695508"/>
              <a:gd name="connsiteX0-11" fmla="*/ 0 w 1039940"/>
              <a:gd name="connsiteY0-12" fmla="*/ 24320 h 2719828"/>
              <a:gd name="connsiteX1-13" fmla="*/ 868564 w 1039940"/>
              <a:gd name="connsiteY1-14" fmla="*/ 0 h 2719828"/>
              <a:gd name="connsiteX2-15" fmla="*/ 1039940 w 1039940"/>
              <a:gd name="connsiteY2-16" fmla="*/ 2719828 h 2719828"/>
              <a:gd name="connsiteX3-17" fmla="*/ 0 w 1039940"/>
              <a:gd name="connsiteY3-18" fmla="*/ 2710344 h 2719828"/>
              <a:gd name="connsiteX4-19" fmla="*/ 0 w 1039940"/>
              <a:gd name="connsiteY4-20" fmla="*/ 24320 h 2719828"/>
              <a:gd name="connsiteX0-21" fmla="*/ 0 w 1039940"/>
              <a:gd name="connsiteY0-22" fmla="*/ 16213 h 2711721"/>
              <a:gd name="connsiteX1-23" fmla="*/ 877076 w 1039940"/>
              <a:gd name="connsiteY1-24" fmla="*/ 0 h 2711721"/>
              <a:gd name="connsiteX2-25" fmla="*/ 1039940 w 1039940"/>
              <a:gd name="connsiteY2-26" fmla="*/ 2711721 h 2711721"/>
              <a:gd name="connsiteX3-27" fmla="*/ 0 w 1039940"/>
              <a:gd name="connsiteY3-28" fmla="*/ 2702237 h 2711721"/>
              <a:gd name="connsiteX4-29" fmla="*/ 0 w 1039940"/>
              <a:gd name="connsiteY4-30" fmla="*/ 16213 h 2711721"/>
              <a:gd name="connsiteX0-31" fmla="*/ 0 w 1004190"/>
              <a:gd name="connsiteY0-32" fmla="*/ 16213 h 2719828"/>
              <a:gd name="connsiteX1-33" fmla="*/ 877076 w 1004190"/>
              <a:gd name="connsiteY1-34" fmla="*/ 0 h 2719828"/>
              <a:gd name="connsiteX2-35" fmla="*/ 1004190 w 1004190"/>
              <a:gd name="connsiteY2-36" fmla="*/ 2719828 h 2719828"/>
              <a:gd name="connsiteX3-37" fmla="*/ 0 w 1004190"/>
              <a:gd name="connsiteY3-38" fmla="*/ 2702237 h 2719828"/>
              <a:gd name="connsiteX4-39" fmla="*/ 0 w 1004190"/>
              <a:gd name="connsiteY4-40" fmla="*/ 16213 h 2719828"/>
              <a:gd name="connsiteX0-41" fmla="*/ 0 w 1004190"/>
              <a:gd name="connsiteY0-42" fmla="*/ 16213 h 2719828"/>
              <a:gd name="connsiteX1-43" fmla="*/ 894586 w 1004190"/>
              <a:gd name="connsiteY1-44" fmla="*/ 0 h 2719828"/>
              <a:gd name="connsiteX2-45" fmla="*/ 1004190 w 1004190"/>
              <a:gd name="connsiteY2-46" fmla="*/ 2719828 h 2719828"/>
              <a:gd name="connsiteX3-47" fmla="*/ 0 w 1004190"/>
              <a:gd name="connsiteY3-48" fmla="*/ 2702237 h 2719828"/>
              <a:gd name="connsiteX4-49" fmla="*/ 0 w 1004190"/>
              <a:gd name="connsiteY4-50" fmla="*/ 16213 h 27198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4190" h="2719828">
                <a:moveTo>
                  <a:pt x="0" y="16213"/>
                </a:moveTo>
                <a:lnTo>
                  <a:pt x="894586" y="0"/>
                </a:lnTo>
                <a:lnTo>
                  <a:pt x="1004190" y="2719828"/>
                </a:lnTo>
                <a:lnTo>
                  <a:pt x="0" y="2702237"/>
                </a:lnTo>
                <a:lnTo>
                  <a:pt x="0" y="1621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graphicFrame>
        <p:nvGraphicFramePr>
          <p:cNvPr id="20" name="Logo Placeholder">
            <a:hlinkClick r:id="" action="ppaction://hlinkshowjump?jump=firstslide"/>
          </p:cNvPr>
          <p:cNvGraphicFramePr/>
          <p:nvPr/>
        </p:nvGraphicFramePr>
        <p:xfrm>
          <a:off x="3093034" y="1604797"/>
          <a:ext cx="2525889" cy="26416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1" name="Rectangle 5"/>
          <p:cNvSpPr/>
          <p:nvPr/>
        </p:nvSpPr>
        <p:spPr>
          <a:xfrm>
            <a:off x="3345088" y="4426510"/>
            <a:ext cx="7010400" cy="396712"/>
          </a:xfrm>
          <a:prstGeom prst="rect">
            <a:avLst/>
          </a:prstGeom>
        </p:spPr>
        <p:txBody>
          <a:bodyPr wrap="square">
            <a:spAutoFit/>
          </a:bodyPr>
          <a:lstStyle/>
          <a:p>
            <a:pPr defTabSz="914400">
              <a:lnSpc>
                <a:spcPct val="120000"/>
              </a:lnSpc>
            </a:pPr>
            <a:r>
              <a:rPr lang="zh-CN" altLang="en-US" b="1" dirty="0">
                <a:solidFill>
                  <a:srgbClr val="656D78">
                    <a:lumMod val="75000"/>
                  </a:srgbClr>
                </a:solidFill>
                <a:latin typeface="思源黑体" panose="020B0500000000000000" pitchFamily="34" charset="-122"/>
                <a:ea typeface="思源黑体" panose="020B0500000000000000" pitchFamily="34" charset="-122"/>
                <a:cs typeface="Didot"/>
              </a:rPr>
              <a:t>项目详细内容概述</a:t>
            </a:r>
            <a:endParaRPr lang="en-US" b="1" dirty="0">
              <a:solidFill>
                <a:srgbClr val="656D78">
                  <a:lumMod val="75000"/>
                </a:srgbClr>
              </a:solidFill>
              <a:latin typeface="思源黑体" panose="020B0500000000000000" pitchFamily="34" charset="-122"/>
              <a:ea typeface="思源黑体" panose="020B0500000000000000" pitchFamily="34" charset="-122"/>
              <a:cs typeface="Didot"/>
            </a:endParaRPr>
          </a:p>
        </p:txBody>
      </p:sp>
      <p:sp>
        <p:nvSpPr>
          <p:cNvPr id="22" name="Rectangle 6"/>
          <p:cNvSpPr/>
          <p:nvPr/>
        </p:nvSpPr>
        <p:spPr>
          <a:xfrm>
            <a:off x="3285882" y="4874281"/>
            <a:ext cx="6816757" cy="903228"/>
          </a:xfrm>
          <a:prstGeom prst="rect">
            <a:avLst/>
          </a:prstGeom>
        </p:spPr>
        <p:txBody>
          <a:bodyPr wrap="square" lIns="162592" tIns="81296" rIns="162592" bIns="81296">
            <a:spAutoFit/>
          </a:bodyPr>
          <a:lstStyle/>
          <a:p>
            <a:pPr algn="just" defTabSz="914400">
              <a:lnSpc>
                <a:spcPct val="150000"/>
              </a:lnSpc>
            </a:pPr>
            <a:r>
              <a:rPr lang="zh-CN" altLang="en-US" sz="1065" kern="3000" spc="40" dirty="0">
                <a:solidFill>
                  <a:srgbClr val="656D78">
                    <a:lumMod val="75000"/>
                  </a:srgbClr>
                </a:solidFill>
                <a:latin typeface="思源黑体" panose="020B0500000000000000" pitchFamily="34" charset="-122"/>
                <a:ea typeface="思源黑体" panose="020B0500000000000000" pitchFamily="34" charset="-122"/>
              </a:rPr>
              <a:t>此处添加详细文本描述，建议与标题相关并符合整体语言风格，语言描述尽量简洁生动。尽量将每页幻灯片的字数控制在</a:t>
            </a:r>
            <a:r>
              <a:rPr lang="en-US" altLang="zh-CN" sz="1065" kern="3000" spc="40" dirty="0">
                <a:solidFill>
                  <a:srgbClr val="656D78">
                    <a:lumMod val="75000"/>
                  </a:srgbClr>
                </a:solidFill>
                <a:latin typeface="思源黑体" panose="020B0500000000000000" pitchFamily="34" charset="-122"/>
                <a:ea typeface="思源黑体" panose="020B0500000000000000" pitchFamily="34" charset="-122"/>
              </a:rPr>
              <a:t>200</a:t>
            </a:r>
            <a:r>
              <a:rPr lang="zh-CN" altLang="en-US" sz="1065" kern="3000" spc="40" dirty="0">
                <a:solidFill>
                  <a:srgbClr val="656D78">
                    <a:lumMod val="75000"/>
                  </a:srgbClr>
                </a:solidFill>
                <a:latin typeface="思源黑体" panose="020B0500000000000000" pitchFamily="34" charset="-122"/>
                <a:ea typeface="思源黑体" panose="020B0500000000000000" pitchFamily="34" charset="-122"/>
              </a:rPr>
              <a:t>字以内，据统计每页幻灯片的最好控制在</a:t>
            </a:r>
            <a:r>
              <a:rPr lang="en-US" altLang="zh-CN" sz="1065" kern="3000" spc="40" dirty="0">
                <a:solidFill>
                  <a:srgbClr val="656D78">
                    <a:lumMod val="75000"/>
                  </a:srgbClr>
                </a:solidFill>
                <a:latin typeface="思源黑体" panose="020B0500000000000000" pitchFamily="34" charset="-122"/>
                <a:ea typeface="思源黑体" panose="020B0500000000000000" pitchFamily="34" charset="-122"/>
              </a:rPr>
              <a:t>5</a:t>
            </a:r>
            <a:r>
              <a:rPr lang="zh-CN" altLang="en-US" sz="1065" kern="3000" spc="40" dirty="0">
                <a:solidFill>
                  <a:srgbClr val="656D78">
                    <a:lumMod val="75000"/>
                  </a:srgbClr>
                </a:solidFill>
                <a:latin typeface="思源黑体" panose="020B0500000000000000" pitchFamily="34" charset="-122"/>
                <a:ea typeface="思源黑体" panose="020B0500000000000000" pitchFamily="34" charset="-122"/>
              </a:rPr>
              <a:t>分钟之内。</a:t>
            </a:r>
            <a:endParaRPr lang="en-US" altLang="zh-CN" sz="1065" kern="3000" spc="40" dirty="0">
              <a:solidFill>
                <a:srgbClr val="656D78">
                  <a:lumMod val="75000"/>
                </a:srgbClr>
              </a:solidFill>
              <a:latin typeface="思源黑体" panose="020B0500000000000000" pitchFamily="34" charset="-122"/>
              <a:ea typeface="思源黑体" panose="020B0500000000000000" pitchFamily="34" charset="-122"/>
            </a:endParaRPr>
          </a:p>
          <a:p>
            <a:pPr algn="just" defTabSz="914400">
              <a:lnSpc>
                <a:spcPct val="150000"/>
              </a:lnSpc>
            </a:pPr>
            <a:r>
              <a:rPr lang="zh-CN" altLang="en-US" sz="1065" kern="3000" spc="40" dirty="0">
                <a:solidFill>
                  <a:srgbClr val="656D78">
                    <a:lumMod val="75000"/>
                  </a:srgbClr>
                </a:solidFill>
                <a:latin typeface="思源黑体" panose="020B0500000000000000" pitchFamily="34" charset="-122"/>
                <a:ea typeface="思源黑体" panose="020B0500000000000000" pitchFamily="34" charset="-122"/>
              </a:rPr>
              <a:t>尽量将每页幻灯片的字数控制在</a:t>
            </a:r>
            <a:r>
              <a:rPr lang="en-US" altLang="zh-CN" sz="1065" kern="3000" spc="40" dirty="0">
                <a:solidFill>
                  <a:srgbClr val="656D78">
                    <a:lumMod val="75000"/>
                  </a:srgbClr>
                </a:solidFill>
                <a:latin typeface="思源黑体" panose="020B0500000000000000" pitchFamily="34" charset="-122"/>
                <a:ea typeface="思源黑体" panose="020B0500000000000000" pitchFamily="34" charset="-122"/>
              </a:rPr>
              <a:t>200</a:t>
            </a:r>
            <a:r>
              <a:rPr lang="zh-CN" altLang="en-US" sz="1065" kern="3000" spc="40" dirty="0">
                <a:solidFill>
                  <a:srgbClr val="656D78">
                    <a:lumMod val="75000"/>
                  </a:srgbClr>
                </a:solidFill>
                <a:latin typeface="思源黑体" panose="020B0500000000000000" pitchFamily="34" charset="-122"/>
                <a:ea typeface="思源黑体" panose="020B0500000000000000" pitchFamily="34" charset="-122"/>
              </a:rPr>
              <a:t>字以内，建议与标题相关风格。</a:t>
            </a:r>
            <a:endParaRPr lang="zh-CN" altLang="en-US" sz="1065" kern="3000" spc="40" dirty="0">
              <a:solidFill>
                <a:srgbClr val="656D78">
                  <a:lumMod val="75000"/>
                </a:srgbClr>
              </a:solidFill>
              <a:latin typeface="思源黑体" panose="020B0500000000000000" pitchFamily="34" charset="-122"/>
              <a:ea typeface="思源黑体" panose="020B0500000000000000" pitchFamily="34" charset="-122"/>
            </a:endParaRPr>
          </a:p>
        </p:txBody>
      </p:sp>
      <p:graphicFrame>
        <p:nvGraphicFramePr>
          <p:cNvPr id="23" name="Logo Placeholder">
            <a:hlinkClick r:id="" action="ppaction://hlinkshowjump?jump=firstslide"/>
          </p:cNvPr>
          <p:cNvGraphicFramePr/>
          <p:nvPr/>
        </p:nvGraphicFramePr>
        <p:xfrm>
          <a:off x="4820234" y="1604797"/>
          <a:ext cx="2525889" cy="2641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4" name="Logo Placeholder">
            <a:hlinkClick r:id="" action="ppaction://hlinkshowjump?jump=firstslide"/>
          </p:cNvPr>
          <p:cNvGraphicFramePr/>
          <p:nvPr/>
        </p:nvGraphicFramePr>
        <p:xfrm>
          <a:off x="6547434" y="1604797"/>
          <a:ext cx="2525889" cy="26416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5" name="Logo Placeholder">
            <a:hlinkClick r:id="" action="ppaction://hlinkshowjump?jump=firstslide"/>
          </p:cNvPr>
          <p:cNvGraphicFramePr/>
          <p:nvPr/>
        </p:nvGraphicFramePr>
        <p:xfrm>
          <a:off x="8274634" y="1604797"/>
          <a:ext cx="2525889" cy="26416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6" name="矩形 9"/>
          <p:cNvSpPr/>
          <p:nvPr/>
        </p:nvSpPr>
        <p:spPr>
          <a:xfrm flipV="1">
            <a:off x="-1" y="1604797"/>
            <a:ext cx="3695735" cy="3865204"/>
          </a:xfrm>
          <a:custGeom>
            <a:avLst/>
            <a:gdLst>
              <a:gd name="connsiteX0" fmla="*/ 0 w 970147"/>
              <a:gd name="connsiteY0" fmla="*/ 0 h 2686024"/>
              <a:gd name="connsiteX1" fmla="*/ 654756 w 970147"/>
              <a:gd name="connsiteY1" fmla="*/ 0 h 2686024"/>
              <a:gd name="connsiteX2" fmla="*/ 970147 w 970147"/>
              <a:gd name="connsiteY2" fmla="*/ 2686024 h 2686024"/>
              <a:gd name="connsiteX3" fmla="*/ 0 w 970147"/>
              <a:gd name="connsiteY3" fmla="*/ 2686024 h 2686024"/>
              <a:gd name="connsiteX4" fmla="*/ 0 w 970147"/>
              <a:gd name="connsiteY4" fmla="*/ 0 h 2686024"/>
              <a:gd name="connsiteX0-1" fmla="*/ 0 w 970147"/>
              <a:gd name="connsiteY0-2" fmla="*/ 0 h 2686024"/>
              <a:gd name="connsiteX1-3" fmla="*/ 724449 w 970147"/>
              <a:gd name="connsiteY1-4" fmla="*/ 0 h 2686024"/>
              <a:gd name="connsiteX2-5" fmla="*/ 970147 w 970147"/>
              <a:gd name="connsiteY2-6" fmla="*/ 2686024 h 2686024"/>
              <a:gd name="connsiteX3-7" fmla="*/ 0 w 970147"/>
              <a:gd name="connsiteY3-8" fmla="*/ 2686024 h 2686024"/>
              <a:gd name="connsiteX4-9" fmla="*/ 0 w 970147"/>
              <a:gd name="connsiteY4-10" fmla="*/ 0 h 2686024"/>
              <a:gd name="connsiteX0-11" fmla="*/ 0 w 970147"/>
              <a:gd name="connsiteY0-12" fmla="*/ 0 h 2686024"/>
              <a:gd name="connsiteX1-13" fmla="*/ 755214 w 970147"/>
              <a:gd name="connsiteY1-14" fmla="*/ 0 h 2686024"/>
              <a:gd name="connsiteX2-15" fmla="*/ 970147 w 970147"/>
              <a:gd name="connsiteY2-16" fmla="*/ 2686024 h 2686024"/>
              <a:gd name="connsiteX3-17" fmla="*/ 0 w 970147"/>
              <a:gd name="connsiteY3-18" fmla="*/ 2686024 h 2686024"/>
              <a:gd name="connsiteX4-19" fmla="*/ 0 w 970147"/>
              <a:gd name="connsiteY4-20" fmla="*/ 0 h 2686024"/>
              <a:gd name="connsiteX0-21" fmla="*/ 0 w 970147"/>
              <a:gd name="connsiteY0-22" fmla="*/ 9875 h 2695899"/>
              <a:gd name="connsiteX1-23" fmla="*/ 715208 w 970147"/>
              <a:gd name="connsiteY1-24" fmla="*/ 0 h 2695899"/>
              <a:gd name="connsiteX2-25" fmla="*/ 970147 w 970147"/>
              <a:gd name="connsiteY2-26" fmla="*/ 2695899 h 2695899"/>
              <a:gd name="connsiteX3-27" fmla="*/ 0 w 970147"/>
              <a:gd name="connsiteY3-28" fmla="*/ 2695899 h 2695899"/>
              <a:gd name="connsiteX4-29" fmla="*/ 0 w 970147"/>
              <a:gd name="connsiteY4-30" fmla="*/ 9875 h 2695899"/>
              <a:gd name="connsiteX0-31" fmla="*/ 0 w 970147"/>
              <a:gd name="connsiteY0-32" fmla="*/ 0 h 2686024"/>
              <a:gd name="connsiteX1-33" fmla="*/ 741878 w 970147"/>
              <a:gd name="connsiteY1-34" fmla="*/ 1892 h 2686024"/>
              <a:gd name="connsiteX2-35" fmla="*/ 970147 w 970147"/>
              <a:gd name="connsiteY2-36" fmla="*/ 2686024 h 2686024"/>
              <a:gd name="connsiteX3-37" fmla="*/ 0 w 970147"/>
              <a:gd name="connsiteY3-38" fmla="*/ 2686024 h 2686024"/>
              <a:gd name="connsiteX4-39" fmla="*/ 0 w 970147"/>
              <a:gd name="connsiteY4-40" fmla="*/ 0 h 2686024"/>
              <a:gd name="connsiteX0-41" fmla="*/ 0 w 970147"/>
              <a:gd name="connsiteY0-42" fmla="*/ 0 h 2686024"/>
              <a:gd name="connsiteX1-43" fmla="*/ 750768 w 970147"/>
              <a:gd name="connsiteY1-44" fmla="*/ 1892 h 2686024"/>
              <a:gd name="connsiteX2-45" fmla="*/ 970147 w 970147"/>
              <a:gd name="connsiteY2-46" fmla="*/ 2686024 h 2686024"/>
              <a:gd name="connsiteX3-47" fmla="*/ 0 w 970147"/>
              <a:gd name="connsiteY3-48" fmla="*/ 2686024 h 2686024"/>
              <a:gd name="connsiteX4-49" fmla="*/ 0 w 970147"/>
              <a:gd name="connsiteY4-50" fmla="*/ 0 h 2686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0147" h="2686024">
                <a:moveTo>
                  <a:pt x="0" y="0"/>
                </a:moveTo>
                <a:lnTo>
                  <a:pt x="750768" y="1892"/>
                </a:lnTo>
                <a:lnTo>
                  <a:pt x="970147" y="2686024"/>
                </a:lnTo>
                <a:lnTo>
                  <a:pt x="0" y="2686024"/>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28" name="矩形 27"/>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产品概述</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占位符 49"/>
          <p:cNvPicPr>
            <a:picLocks noChangeAspect="1"/>
          </p:cNvPicPr>
          <p:nvPr/>
        </p:nvPicPr>
        <p:blipFill>
          <a:blip r:embed="rId1" cstate="print">
            <a:extLst>
              <a:ext uri="{28A0092B-C50C-407E-A947-70E740481C1C}">
                <a14:useLocalDpi xmlns:a14="http://schemas.microsoft.com/office/drawing/2010/main" val="0"/>
              </a:ext>
            </a:extLst>
          </a:blip>
          <a:srcRect t="5426" b="5426"/>
          <a:stretch>
            <a:fillRect/>
          </a:stretch>
        </p:blipFill>
        <p:spPr>
          <a:xfrm>
            <a:off x="3486725" y="2148117"/>
            <a:ext cx="2762345" cy="1816035"/>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pic>
      <p:pic>
        <p:nvPicPr>
          <p:cNvPr id="29" name="图片占位符 50"/>
          <p:cNvPicPr>
            <a:picLocks noChangeAspect="1"/>
          </p:cNvPicPr>
          <p:nvPr/>
        </p:nvPicPr>
        <p:blipFill>
          <a:blip r:embed="rId2" cstate="print">
            <a:extLst>
              <a:ext uri="{28A0092B-C50C-407E-A947-70E740481C1C}">
                <a14:useLocalDpi xmlns:a14="http://schemas.microsoft.com/office/drawing/2010/main" val="0"/>
              </a:ext>
            </a:extLst>
          </a:blip>
          <a:srcRect t="705" b="705"/>
          <a:stretch>
            <a:fillRect/>
          </a:stretch>
        </p:blipFill>
        <p:spPr>
          <a:xfrm>
            <a:off x="5942933" y="2148117"/>
            <a:ext cx="2762345" cy="1816035"/>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pic>
      <p:pic>
        <p:nvPicPr>
          <p:cNvPr id="32" name="图片占位符 51"/>
          <p:cNvPicPr>
            <a:picLocks noChangeAspect="1"/>
          </p:cNvPicPr>
          <p:nvPr/>
        </p:nvPicPr>
        <p:blipFill>
          <a:blip r:embed="rId3" cstate="print">
            <a:extLst>
              <a:ext uri="{28A0092B-C50C-407E-A947-70E740481C1C}">
                <a14:useLocalDpi xmlns:a14="http://schemas.microsoft.com/office/drawing/2010/main" val="0"/>
              </a:ext>
            </a:extLst>
          </a:blip>
          <a:srcRect t="520" b="520"/>
          <a:stretch>
            <a:fillRect/>
          </a:stretch>
        </p:blipFill>
        <p:spPr>
          <a:xfrm>
            <a:off x="8399142" y="2148117"/>
            <a:ext cx="2762345" cy="1816035"/>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pic>
      <p:pic>
        <p:nvPicPr>
          <p:cNvPr id="33" name="图片占位符 53"/>
          <p:cNvPicPr>
            <a:picLocks noChangeAspect="1"/>
          </p:cNvPicPr>
          <p:nvPr/>
        </p:nvPicPr>
        <p:blipFill>
          <a:blip r:embed="rId4" cstate="print">
            <a:extLst>
              <a:ext uri="{28A0092B-C50C-407E-A947-70E740481C1C}">
                <a14:useLocalDpi xmlns:a14="http://schemas.microsoft.com/office/drawing/2010/main" val="0"/>
              </a:ext>
            </a:extLst>
          </a:blip>
          <a:srcRect l="5036" r="5036"/>
          <a:stretch>
            <a:fillRect/>
          </a:stretch>
        </p:blipFill>
        <p:spPr>
          <a:xfrm>
            <a:off x="1030517" y="2148117"/>
            <a:ext cx="2762345" cy="1816035"/>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pic>
      <p:grpSp>
        <p:nvGrpSpPr>
          <p:cNvPr id="35" name="835bfc00-e6c5-4215-abb2-8b9258b5ac71"/>
          <p:cNvGrpSpPr>
            <a:grpSpLocks noChangeAspect="1"/>
          </p:cNvGrpSpPr>
          <p:nvPr/>
        </p:nvGrpSpPr>
        <p:grpSpPr>
          <a:xfrm>
            <a:off x="3062345" y="2892517"/>
            <a:ext cx="5819231" cy="1361379"/>
            <a:chOff x="2845051" y="2060848"/>
            <a:chExt cx="6176941" cy="1627758"/>
          </a:xfrm>
        </p:grpSpPr>
        <p:sp>
          <p:nvSpPr>
            <p:cNvPr id="37" name="îŝḷîḓé-Parallelogram 6"/>
            <p:cNvSpPr/>
            <p:nvPr/>
          </p:nvSpPr>
          <p:spPr>
            <a:xfrm>
              <a:off x="2845051" y="2060848"/>
              <a:ext cx="1141805" cy="1627758"/>
            </a:xfrm>
            <a:prstGeom prst="parallelogram">
              <a:avLst>
                <a:gd name="adj" fmla="val 35011"/>
              </a:avLst>
            </a:prstGeom>
            <a:solidFill>
              <a:srgbClr val="404040">
                <a:alpha val="88000"/>
              </a:srgbClr>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vert="eaVert" anchor="ctr">
              <a:scene3d>
                <a:camera prst="orthographicFront"/>
                <a:lightRig rig="threePt" dir="t"/>
              </a:scene3d>
              <a:sp3d contourW="12700"/>
            </a:bodyPr>
            <a:lstStyle/>
            <a:p>
              <a:pPr algn="ctr" defTabSz="914400"/>
              <a:endParaRPr sz="1600" dirty="0">
                <a:solidFill>
                  <a:srgbClr val="FFFFFF"/>
                </a:solidFill>
                <a:ea typeface="思源黑体" panose="020B0500000000000000" pitchFamily="34" charset="-122"/>
              </a:endParaRPr>
            </a:p>
          </p:txBody>
        </p:sp>
        <p:sp>
          <p:nvSpPr>
            <p:cNvPr id="38" name="îŝḷîḓé-Parallelogram 7"/>
            <p:cNvSpPr/>
            <p:nvPr/>
          </p:nvSpPr>
          <p:spPr>
            <a:xfrm>
              <a:off x="5362619" y="2060848"/>
              <a:ext cx="1141805" cy="1627758"/>
            </a:xfrm>
            <a:prstGeom prst="parallelogram">
              <a:avLst>
                <a:gd name="adj" fmla="val 35011"/>
              </a:avLst>
            </a:prstGeom>
            <a:solidFill>
              <a:srgbClr val="E10200">
                <a:alpha val="90000"/>
              </a:srgbClr>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vert="eaVert" anchor="ctr">
              <a:scene3d>
                <a:camera prst="orthographicFront"/>
                <a:lightRig rig="threePt" dir="t"/>
              </a:scene3d>
              <a:sp3d contourW="12700"/>
            </a:bodyPr>
            <a:lstStyle/>
            <a:p>
              <a:pPr algn="ctr" defTabSz="914400"/>
              <a:endParaRPr sz="1600" dirty="0">
                <a:solidFill>
                  <a:srgbClr val="FFFFFF"/>
                </a:solidFill>
                <a:ea typeface="思源黑体" panose="020B0500000000000000" pitchFamily="34" charset="-122"/>
              </a:endParaRPr>
            </a:p>
          </p:txBody>
        </p:sp>
        <p:sp>
          <p:nvSpPr>
            <p:cNvPr id="39" name="îŝḷîḓé-Parallelogram 8"/>
            <p:cNvSpPr/>
            <p:nvPr/>
          </p:nvSpPr>
          <p:spPr>
            <a:xfrm>
              <a:off x="7880187" y="2060848"/>
              <a:ext cx="1141805" cy="1627758"/>
            </a:xfrm>
            <a:prstGeom prst="parallelogram">
              <a:avLst>
                <a:gd name="adj" fmla="val 35011"/>
              </a:avLst>
            </a:prstGeom>
            <a:solidFill>
              <a:schemeClr val="tx2">
                <a:lumMod val="10000"/>
                <a:alpha val="81000"/>
              </a:schemeClr>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vert="eaVert" anchor="ctr">
              <a:scene3d>
                <a:camera prst="orthographicFront"/>
                <a:lightRig rig="threePt" dir="t"/>
              </a:scene3d>
              <a:sp3d contourW="12700"/>
            </a:bodyPr>
            <a:lstStyle/>
            <a:p>
              <a:pPr algn="ctr" defTabSz="914400"/>
              <a:endParaRPr sz="1600" dirty="0">
                <a:solidFill>
                  <a:srgbClr val="FFFFFF"/>
                </a:solidFill>
                <a:ea typeface="思源黑体" panose="020B0500000000000000" pitchFamily="34" charset="-122"/>
              </a:endParaRPr>
            </a:p>
          </p:txBody>
        </p:sp>
      </p:grpSp>
      <p:grpSp>
        <p:nvGrpSpPr>
          <p:cNvPr id="41" name="组合 40"/>
          <p:cNvGrpSpPr/>
          <p:nvPr/>
        </p:nvGrpSpPr>
        <p:grpSpPr>
          <a:xfrm>
            <a:off x="1030516" y="4452919"/>
            <a:ext cx="2210563" cy="1132950"/>
            <a:chOff x="7805427" y="3341205"/>
            <a:chExt cx="2210562" cy="1132950"/>
          </a:xfrm>
        </p:grpSpPr>
        <p:sp>
          <p:nvSpPr>
            <p:cNvPr id="42" name="矩形 41"/>
            <p:cNvSpPr/>
            <p:nvPr/>
          </p:nvSpPr>
          <p:spPr>
            <a:xfrm>
              <a:off x="7805427" y="3747033"/>
              <a:ext cx="2210562" cy="727122"/>
            </a:xfrm>
            <a:prstGeom prst="rect">
              <a:avLst/>
            </a:prstGeom>
          </p:spPr>
          <p:txBody>
            <a:bodyPr wrap="square">
              <a:spAutoFit/>
              <a:scene3d>
                <a:camera prst="orthographicFront"/>
                <a:lightRig rig="threePt" dir="t"/>
              </a:scene3d>
              <a:sp3d contourW="12700"/>
            </a:bodyPr>
            <a:lstStyle/>
            <a:p>
              <a:pPr algn="ctr" defTabSz="914400">
                <a:lnSpc>
                  <a:spcPct val="125000"/>
                </a:lnSpc>
              </a:pPr>
              <a:r>
                <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rPr>
                <a:t>用户可以在投影仪或者计算机上进行演示也可以将演示文稿打印出来制作成胶片用户以在投影仪</a:t>
              </a:r>
              <a:endPar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endParaRPr>
            </a:p>
          </p:txBody>
        </p:sp>
        <p:sp>
          <p:nvSpPr>
            <p:cNvPr id="43" name="矩形 42"/>
            <p:cNvSpPr/>
            <p:nvPr/>
          </p:nvSpPr>
          <p:spPr>
            <a:xfrm>
              <a:off x="7885432" y="3341205"/>
              <a:ext cx="2050551" cy="342145"/>
            </a:xfrm>
            <a:prstGeom prst="rect">
              <a:avLst/>
            </a:prstGeom>
          </p:spPr>
          <p:txBody>
            <a:bodyPr wrap="square">
              <a:spAutoFit/>
              <a:scene3d>
                <a:camera prst="orthographicFront"/>
                <a:lightRig rig="threePt" dir="t"/>
              </a:scene3d>
              <a:sp3d contourW="12700"/>
            </a:bodyPr>
            <a:lstStyle/>
            <a:p>
              <a:pPr algn="ctr" defTabSz="914400">
                <a:lnSpc>
                  <a:spcPct val="120000"/>
                </a:lnSpc>
              </a:pPr>
              <a:r>
                <a:rPr lang="zh-CN" altLang="en-US" sz="1355" b="1" dirty="0">
                  <a:solidFill>
                    <a:srgbClr val="656D78"/>
                  </a:solidFill>
                  <a:latin typeface="思源黑体" panose="020B0500000000000000" pitchFamily="34" charset="-122"/>
                  <a:ea typeface="思源黑体" panose="020B0500000000000000" pitchFamily="34" charset="-122"/>
                </a:rPr>
                <a:t>标题文字添加</a:t>
              </a:r>
              <a:endParaRPr lang="zh-CN" altLang="en-US" sz="1355" b="1" dirty="0">
                <a:solidFill>
                  <a:srgbClr val="656D78"/>
                </a:solidFill>
                <a:latin typeface="思源黑体" panose="020B0500000000000000" pitchFamily="34" charset="-122"/>
                <a:ea typeface="思源黑体" panose="020B0500000000000000" pitchFamily="34" charset="-122"/>
              </a:endParaRPr>
            </a:p>
          </p:txBody>
        </p:sp>
      </p:grpSp>
      <p:grpSp>
        <p:nvGrpSpPr>
          <p:cNvPr id="44" name="组合 43"/>
          <p:cNvGrpSpPr/>
          <p:nvPr/>
        </p:nvGrpSpPr>
        <p:grpSpPr>
          <a:xfrm>
            <a:off x="3578688" y="4452919"/>
            <a:ext cx="2210563" cy="1132950"/>
            <a:chOff x="7805427" y="3341205"/>
            <a:chExt cx="2210562" cy="1132950"/>
          </a:xfrm>
        </p:grpSpPr>
        <p:sp>
          <p:nvSpPr>
            <p:cNvPr id="45" name="矩形 44"/>
            <p:cNvSpPr/>
            <p:nvPr/>
          </p:nvSpPr>
          <p:spPr>
            <a:xfrm>
              <a:off x="7805427" y="3747033"/>
              <a:ext cx="2210562" cy="727122"/>
            </a:xfrm>
            <a:prstGeom prst="rect">
              <a:avLst/>
            </a:prstGeom>
          </p:spPr>
          <p:txBody>
            <a:bodyPr wrap="square">
              <a:spAutoFit/>
              <a:scene3d>
                <a:camera prst="orthographicFront"/>
                <a:lightRig rig="threePt" dir="t"/>
              </a:scene3d>
              <a:sp3d contourW="12700"/>
            </a:bodyPr>
            <a:lstStyle/>
            <a:p>
              <a:pPr algn="ctr" defTabSz="914400">
                <a:lnSpc>
                  <a:spcPct val="125000"/>
                </a:lnSpc>
              </a:pPr>
              <a:r>
                <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rPr>
                <a:t>用户可以在投影仪或者计算机上进行演示也可以将演示文稿打印出来制作成胶片用户以在投影仪</a:t>
              </a:r>
              <a:endPar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endParaRPr>
            </a:p>
          </p:txBody>
        </p:sp>
        <p:sp>
          <p:nvSpPr>
            <p:cNvPr id="46" name="矩形 45"/>
            <p:cNvSpPr/>
            <p:nvPr/>
          </p:nvSpPr>
          <p:spPr>
            <a:xfrm>
              <a:off x="7885432" y="3341205"/>
              <a:ext cx="2050551" cy="342145"/>
            </a:xfrm>
            <a:prstGeom prst="rect">
              <a:avLst/>
            </a:prstGeom>
          </p:spPr>
          <p:txBody>
            <a:bodyPr wrap="square">
              <a:spAutoFit/>
              <a:scene3d>
                <a:camera prst="orthographicFront"/>
                <a:lightRig rig="threePt" dir="t"/>
              </a:scene3d>
              <a:sp3d contourW="12700"/>
            </a:bodyPr>
            <a:lstStyle/>
            <a:p>
              <a:pPr algn="ctr" defTabSz="914400">
                <a:lnSpc>
                  <a:spcPct val="120000"/>
                </a:lnSpc>
              </a:pPr>
              <a:r>
                <a:rPr lang="zh-CN" altLang="en-US" sz="1355" b="1" dirty="0">
                  <a:solidFill>
                    <a:srgbClr val="656D78"/>
                  </a:solidFill>
                  <a:latin typeface="思源黑体" panose="020B0500000000000000" pitchFamily="34" charset="-122"/>
                  <a:ea typeface="思源黑体" panose="020B0500000000000000" pitchFamily="34" charset="-122"/>
                </a:rPr>
                <a:t>标题文字添加</a:t>
              </a:r>
              <a:endParaRPr lang="zh-CN" altLang="en-US" sz="1355" b="1" dirty="0">
                <a:solidFill>
                  <a:srgbClr val="656D78"/>
                </a:solidFill>
                <a:latin typeface="思源黑体" panose="020B0500000000000000" pitchFamily="34" charset="-122"/>
                <a:ea typeface="思源黑体" panose="020B0500000000000000" pitchFamily="34" charset="-122"/>
              </a:endParaRPr>
            </a:p>
          </p:txBody>
        </p:sp>
      </p:grpSp>
      <p:grpSp>
        <p:nvGrpSpPr>
          <p:cNvPr id="47" name="组合 46"/>
          <p:cNvGrpSpPr/>
          <p:nvPr/>
        </p:nvGrpSpPr>
        <p:grpSpPr>
          <a:xfrm>
            <a:off x="6126860" y="4452919"/>
            <a:ext cx="2210563" cy="1132950"/>
            <a:chOff x="7805427" y="3341205"/>
            <a:chExt cx="2210562" cy="1132950"/>
          </a:xfrm>
        </p:grpSpPr>
        <p:sp>
          <p:nvSpPr>
            <p:cNvPr id="48" name="矩形 47"/>
            <p:cNvSpPr/>
            <p:nvPr/>
          </p:nvSpPr>
          <p:spPr>
            <a:xfrm>
              <a:off x="7805427" y="3747033"/>
              <a:ext cx="2210562" cy="727122"/>
            </a:xfrm>
            <a:prstGeom prst="rect">
              <a:avLst/>
            </a:prstGeom>
          </p:spPr>
          <p:txBody>
            <a:bodyPr wrap="square">
              <a:spAutoFit/>
              <a:scene3d>
                <a:camera prst="orthographicFront"/>
                <a:lightRig rig="threePt" dir="t"/>
              </a:scene3d>
              <a:sp3d contourW="12700"/>
            </a:bodyPr>
            <a:lstStyle/>
            <a:p>
              <a:pPr algn="ctr" defTabSz="914400">
                <a:lnSpc>
                  <a:spcPct val="125000"/>
                </a:lnSpc>
              </a:pPr>
              <a:r>
                <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rPr>
                <a:t>用户可以在投影仪或者计算机上进行演示也可以将演示文稿打印出来制作成胶片用户以在投影仪</a:t>
              </a:r>
              <a:endPar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endParaRPr>
            </a:p>
          </p:txBody>
        </p:sp>
        <p:sp>
          <p:nvSpPr>
            <p:cNvPr id="49" name="矩形 48"/>
            <p:cNvSpPr/>
            <p:nvPr/>
          </p:nvSpPr>
          <p:spPr>
            <a:xfrm>
              <a:off x="7885432" y="3341205"/>
              <a:ext cx="2050551" cy="342145"/>
            </a:xfrm>
            <a:prstGeom prst="rect">
              <a:avLst/>
            </a:prstGeom>
          </p:spPr>
          <p:txBody>
            <a:bodyPr wrap="square">
              <a:spAutoFit/>
              <a:scene3d>
                <a:camera prst="orthographicFront"/>
                <a:lightRig rig="threePt" dir="t"/>
              </a:scene3d>
              <a:sp3d contourW="12700"/>
            </a:bodyPr>
            <a:lstStyle/>
            <a:p>
              <a:pPr algn="ctr" defTabSz="914400">
                <a:lnSpc>
                  <a:spcPct val="120000"/>
                </a:lnSpc>
              </a:pPr>
              <a:r>
                <a:rPr lang="zh-CN" altLang="en-US" sz="1355" b="1" dirty="0">
                  <a:solidFill>
                    <a:srgbClr val="656D78"/>
                  </a:solidFill>
                  <a:latin typeface="思源黑体" panose="020B0500000000000000" pitchFamily="34" charset="-122"/>
                  <a:ea typeface="思源黑体" panose="020B0500000000000000" pitchFamily="34" charset="-122"/>
                </a:rPr>
                <a:t>标题文字添加</a:t>
              </a:r>
              <a:endParaRPr lang="zh-CN" altLang="en-US" sz="1355" b="1" dirty="0">
                <a:solidFill>
                  <a:srgbClr val="656D78"/>
                </a:solidFill>
                <a:latin typeface="思源黑体" panose="020B0500000000000000" pitchFamily="34" charset="-122"/>
                <a:ea typeface="思源黑体" panose="020B0500000000000000" pitchFamily="34" charset="-122"/>
              </a:endParaRPr>
            </a:p>
          </p:txBody>
        </p:sp>
      </p:grpSp>
      <p:grpSp>
        <p:nvGrpSpPr>
          <p:cNvPr id="50" name="组合 49"/>
          <p:cNvGrpSpPr/>
          <p:nvPr/>
        </p:nvGrpSpPr>
        <p:grpSpPr>
          <a:xfrm>
            <a:off x="8675032" y="4452919"/>
            <a:ext cx="2210563" cy="1132950"/>
            <a:chOff x="7805427" y="3341205"/>
            <a:chExt cx="2210562" cy="1132950"/>
          </a:xfrm>
        </p:grpSpPr>
        <p:sp>
          <p:nvSpPr>
            <p:cNvPr id="51" name="矩形 50"/>
            <p:cNvSpPr/>
            <p:nvPr/>
          </p:nvSpPr>
          <p:spPr>
            <a:xfrm>
              <a:off x="7805427" y="3747033"/>
              <a:ext cx="2210562" cy="727122"/>
            </a:xfrm>
            <a:prstGeom prst="rect">
              <a:avLst/>
            </a:prstGeom>
          </p:spPr>
          <p:txBody>
            <a:bodyPr wrap="square">
              <a:spAutoFit/>
              <a:scene3d>
                <a:camera prst="orthographicFront"/>
                <a:lightRig rig="threePt" dir="t"/>
              </a:scene3d>
              <a:sp3d contourW="12700"/>
            </a:bodyPr>
            <a:lstStyle/>
            <a:p>
              <a:pPr algn="ctr" defTabSz="914400">
                <a:lnSpc>
                  <a:spcPct val="125000"/>
                </a:lnSpc>
              </a:pPr>
              <a:r>
                <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rPr>
                <a:t>用户可以在投影仪或者计算机上进行演示也可以将演示文稿打印出来制作成胶片用户以在投影仪</a:t>
              </a:r>
              <a:endParaRPr lang="zh-CN" altLang="en-US" sz="1100" dirty="0">
                <a:solidFill>
                  <a:srgbClr val="656D78">
                    <a:lumMod val="75000"/>
                    <a:lumOff val="25000"/>
                  </a:srgbClr>
                </a:solidFill>
                <a:latin typeface="思源黑体" panose="020B0500000000000000" pitchFamily="34" charset="-122"/>
                <a:ea typeface="思源黑体" panose="020B0500000000000000" pitchFamily="34" charset="-122"/>
              </a:endParaRPr>
            </a:p>
          </p:txBody>
        </p:sp>
        <p:sp>
          <p:nvSpPr>
            <p:cNvPr id="52" name="矩形 51"/>
            <p:cNvSpPr/>
            <p:nvPr/>
          </p:nvSpPr>
          <p:spPr>
            <a:xfrm>
              <a:off x="7885432" y="3341205"/>
              <a:ext cx="2050551" cy="342145"/>
            </a:xfrm>
            <a:prstGeom prst="rect">
              <a:avLst/>
            </a:prstGeom>
          </p:spPr>
          <p:txBody>
            <a:bodyPr wrap="square">
              <a:spAutoFit/>
              <a:scene3d>
                <a:camera prst="orthographicFront"/>
                <a:lightRig rig="threePt" dir="t"/>
              </a:scene3d>
              <a:sp3d contourW="12700"/>
            </a:bodyPr>
            <a:lstStyle/>
            <a:p>
              <a:pPr algn="ctr" defTabSz="914400">
                <a:lnSpc>
                  <a:spcPct val="120000"/>
                </a:lnSpc>
              </a:pPr>
              <a:r>
                <a:rPr lang="zh-CN" altLang="en-US" sz="1355" b="1" dirty="0">
                  <a:solidFill>
                    <a:srgbClr val="656D78"/>
                  </a:solidFill>
                  <a:latin typeface="思源黑体" panose="020B0500000000000000" pitchFamily="34" charset="-122"/>
                  <a:ea typeface="思源黑体" panose="020B0500000000000000" pitchFamily="34" charset="-122"/>
                </a:rPr>
                <a:t>标题文字添加</a:t>
              </a:r>
              <a:endParaRPr lang="zh-CN" altLang="en-US" sz="1355" b="1" dirty="0">
                <a:solidFill>
                  <a:srgbClr val="656D78"/>
                </a:solidFill>
                <a:latin typeface="思源黑体" panose="020B0500000000000000" pitchFamily="34" charset="-122"/>
                <a:ea typeface="思源黑体" panose="020B0500000000000000" pitchFamily="34" charset="-122"/>
              </a:endParaRPr>
            </a:p>
          </p:txBody>
        </p:sp>
      </p:grpSp>
      <p:sp>
        <p:nvSpPr>
          <p:cNvPr id="40" name="矩形 39"/>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推广方案</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4924558" y="2892483"/>
            <a:ext cx="1534986" cy="400110"/>
            <a:chOff x="2335278" y="4110682"/>
            <a:chExt cx="3031957" cy="790312"/>
          </a:xfrm>
          <a:effectLst>
            <a:outerShdw blurRad="101600" dist="38100" dir="2700000" algn="tl" rotWithShape="0">
              <a:prstClr val="black">
                <a:alpha val="30000"/>
              </a:prstClr>
            </a:outerShdw>
          </a:effectLst>
        </p:grpSpPr>
        <p:sp>
          <p:nvSpPr>
            <p:cNvPr id="88" name="平行四边形 87"/>
            <p:cNvSpPr/>
            <p:nvPr/>
          </p:nvSpPr>
          <p:spPr>
            <a:xfrm>
              <a:off x="2506364" y="4124641"/>
              <a:ext cx="2656745" cy="629373"/>
            </a:xfrm>
            <a:prstGeom prst="parallelogram">
              <a:avLst>
                <a:gd name="adj" fmla="val 0"/>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9" name="文本框 88"/>
            <p:cNvSpPr txBox="1"/>
            <p:nvPr/>
          </p:nvSpPr>
          <p:spPr>
            <a:xfrm>
              <a:off x="2335278" y="4110682"/>
              <a:ext cx="3031957" cy="790312"/>
            </a:xfrm>
            <a:prstGeom prst="rect">
              <a:avLst/>
            </a:prstGeom>
            <a:noFill/>
          </p:spPr>
          <p:txBody>
            <a:bodyPr wrap="square" rtlCol="0">
              <a:spAutoFit/>
            </a:bodyPr>
            <a:lstStyle/>
            <a:p>
              <a:pPr algn="ctr"/>
              <a:r>
                <a:rPr lang="en-US" altLang="zh-CN"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rPr>
                <a:t>PART FIVE</a:t>
              </a:r>
              <a:endParaRPr lang="zh-CN" altLang="en-US"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sp>
        <p:nvSpPr>
          <p:cNvPr id="90" name="PA_矩形 29"/>
          <p:cNvSpPr/>
          <p:nvPr>
            <p:custDataLst>
              <p:tags r:id="rId1"/>
            </p:custDataLst>
          </p:nvPr>
        </p:nvSpPr>
        <p:spPr>
          <a:xfrm>
            <a:off x="4899844" y="3289045"/>
            <a:ext cx="4482774" cy="830997"/>
          </a:xfrm>
          <a:prstGeom prst="rect">
            <a:avLst/>
          </a:prstGeom>
          <a:ln>
            <a:noFill/>
          </a:ln>
        </p:spPr>
        <p:txBody>
          <a:bodyPr wrap="square">
            <a:spAutoFit/>
          </a:bodyPr>
          <a:lstStyle/>
          <a:p>
            <a:r>
              <a:rPr lang="zh-CN" altLang="en-US"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未来规划</a:t>
            </a:r>
            <a:endParaRPr lang="en-US" altLang="zh-CN"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91" name="文本框 90"/>
          <p:cNvSpPr txBox="1"/>
          <p:nvPr/>
        </p:nvSpPr>
        <p:spPr>
          <a:xfrm>
            <a:off x="4828846" y="1053798"/>
            <a:ext cx="1175322" cy="1200329"/>
          </a:xfrm>
          <a:prstGeom prst="rect">
            <a:avLst/>
          </a:prstGeom>
          <a:noFill/>
        </p:spPr>
        <p:txBody>
          <a:bodyPr wrap="none" rtlCol="0">
            <a:spAutoFit/>
          </a:bodyPr>
          <a:lstStyle/>
          <a:p>
            <a:pPr algn="ctr"/>
            <a:r>
              <a:rPr lang="en-US" altLang="zh-CN"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rPr>
              <a:t>05</a:t>
            </a:r>
            <a:endParaRPr lang="zh-CN" altLang="en-US"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endParaRPr>
          </a:p>
        </p:txBody>
      </p:sp>
      <p:sp>
        <p:nvSpPr>
          <p:cNvPr id="92" name="PA-文本框 50"/>
          <p:cNvSpPr txBox="1"/>
          <p:nvPr>
            <p:custDataLst>
              <p:tags r:id="rId2"/>
            </p:custDataLst>
          </p:nvPr>
        </p:nvSpPr>
        <p:spPr>
          <a:xfrm>
            <a:off x="4934092" y="4077406"/>
            <a:ext cx="5405270" cy="692497"/>
          </a:xfrm>
          <a:prstGeom prst="rect">
            <a:avLst/>
          </a:prstGeom>
          <a:noFill/>
        </p:spPr>
        <p:txBody>
          <a:bodyPr wrap="square" rtlCol="0">
            <a:spAutoFit/>
          </a:bodyPr>
          <a:lstStyle/>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Creative simple sense of science and technology </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business plan project promotion plan product introduction enterprise </a:t>
            </a: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entrepre</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neurship</a:t>
            </a: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 financing plan</a:t>
            </a:r>
            <a:endParaRPr lang="zh-CN" altLang="en-US"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367060" y="1437675"/>
            <a:ext cx="780356" cy="792549"/>
          </a:xfrm>
          <a:prstGeom prst="rect">
            <a:avLst/>
          </a:prstGeom>
        </p:spPr>
      </p:pic>
      <p:pic>
        <p:nvPicPr>
          <p:cNvPr id="3" name="图片 2"/>
          <p:cNvPicPr>
            <a:picLocks noChangeAspect="1"/>
          </p:cNvPicPr>
          <p:nvPr/>
        </p:nvPicPr>
        <p:blipFill>
          <a:blip r:embed="rId4"/>
          <a:stretch>
            <a:fillRect/>
          </a:stretch>
        </p:blipFill>
        <p:spPr>
          <a:xfrm>
            <a:off x="4921318" y="2293769"/>
            <a:ext cx="1438781" cy="396274"/>
          </a:xfrm>
          <a:prstGeom prst="rect">
            <a:avLst/>
          </a:prstGeom>
        </p:spPr>
      </p:pic>
      <p:pic>
        <p:nvPicPr>
          <p:cNvPr id="5" name="图片 4"/>
          <p:cNvPicPr>
            <a:picLocks noChangeAspect="1"/>
          </p:cNvPicPr>
          <p:nvPr/>
        </p:nvPicPr>
        <p:blipFill>
          <a:blip r:embed="rId5"/>
          <a:stretch>
            <a:fillRect/>
          </a:stretch>
        </p:blipFill>
        <p:spPr>
          <a:xfrm>
            <a:off x="5014845" y="2642874"/>
            <a:ext cx="7181710" cy="6097"/>
          </a:xfrm>
          <a:prstGeom prst="rect">
            <a:avLst/>
          </a:prstGeom>
        </p:spPr>
      </p:pic>
      <p:pic>
        <p:nvPicPr>
          <p:cNvPr id="7" name="图片 6"/>
          <p:cNvPicPr>
            <a:picLocks noChangeAspect="1"/>
          </p:cNvPicPr>
          <p:nvPr/>
        </p:nvPicPr>
        <p:blipFill>
          <a:blip r:embed="rId6"/>
          <a:stretch>
            <a:fillRect/>
          </a:stretch>
        </p:blipFill>
        <p:spPr>
          <a:xfrm>
            <a:off x="2569753" y="685073"/>
            <a:ext cx="2341067" cy="2152075"/>
          </a:xfrm>
          <a:prstGeom prst="rect">
            <a:avLst/>
          </a:prstGeom>
        </p:spPr>
      </p:pic>
      <p:pic>
        <p:nvPicPr>
          <p:cNvPr id="8" name="图片 7"/>
          <p:cNvPicPr>
            <a:picLocks noChangeAspect="1"/>
          </p:cNvPicPr>
          <p:nvPr/>
        </p:nvPicPr>
        <p:blipFill>
          <a:blip r:embed="rId7"/>
          <a:stretch>
            <a:fillRect/>
          </a:stretch>
        </p:blipFill>
        <p:spPr>
          <a:xfrm>
            <a:off x="491082" y="685073"/>
            <a:ext cx="2334970" cy="2152075"/>
          </a:xfrm>
          <a:prstGeom prst="rect">
            <a:avLst/>
          </a:prstGeom>
        </p:spPr>
      </p:pic>
      <p:sp>
        <p:nvSpPr>
          <p:cNvPr id="28" name="矩形 27"/>
          <p:cNvSpPr/>
          <p:nvPr/>
        </p:nvSpPr>
        <p:spPr>
          <a:xfrm>
            <a:off x="2724556" y="2758391"/>
            <a:ext cx="1955259" cy="2990656"/>
          </a:xfrm>
          <a:prstGeom prst="rect">
            <a:avLst/>
          </a:prstGeom>
          <a:blipFill dpi="0" rotWithShape="1">
            <a:blip r:embed="rId8" cstate="print">
              <a:extLst>
                <a:ext uri="{28A0092B-C50C-407E-A947-70E740481C1C}">
                  <a14:useLocalDpi xmlns:a14="http://schemas.microsoft.com/office/drawing/2010/main" val="0"/>
                </a:ext>
              </a:extLst>
            </a:blip>
            <a:srcRect/>
            <a:stretch>
              <a:fillRect l="-128574" r="-914"/>
            </a:stretch>
          </a:blip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43875" y="1437675"/>
            <a:ext cx="184731" cy="369332"/>
          </a:xfrm>
          <a:prstGeom prst="rect">
            <a:avLst/>
          </a:prstGeom>
          <a:noFill/>
        </p:spPr>
        <p:txBody>
          <a:bodyPr wrap="none" rtlCol="0">
            <a:spAutoFit/>
          </a:bodyPr>
          <a:lstStyle/>
          <a:p>
            <a:endParaRPr lang="zh-CN" altLang="en-US" dirty="0"/>
          </a:p>
        </p:txBody>
      </p:sp>
      <p:sp>
        <p:nvSpPr>
          <p:cNvPr id="10" name="文本框 9"/>
          <p:cNvSpPr txBox="1"/>
          <p:nvPr/>
        </p:nvSpPr>
        <p:spPr>
          <a:xfrm>
            <a:off x="4921318" y="2091329"/>
            <a:ext cx="2335896" cy="307777"/>
          </a:xfrm>
          <a:prstGeom prst="rect">
            <a:avLst/>
          </a:prstGeom>
          <a:noFill/>
        </p:spPr>
        <p:txBody>
          <a:bodyPr wrap="none" rtlCol="0">
            <a:spAutoFit/>
          </a:bodyPr>
          <a:lstStyle/>
          <a:p>
            <a:r>
              <a:rPr lang="zh-CN" altLang="en-US" sz="1300" b="1" dirty="0">
                <a:solidFill>
                  <a:srgbClr val="262626"/>
                </a:solidFill>
                <a:latin typeface="等线" panose="02010600030101010101" pitchFamily="2" charset="-122"/>
                <a:ea typeface="等线" panose="02010600030101010101" pitchFamily="2" charset="-122"/>
              </a:rPr>
              <a:t>以</a:t>
            </a:r>
            <a:r>
              <a:rPr lang="zh-CN" altLang="en-US" sz="1300" b="1" dirty="0">
                <a:solidFill>
                  <a:srgbClr val="404040"/>
                </a:solidFill>
                <a:latin typeface="等线" panose="02010600030101010101" pitchFamily="2" charset="-122"/>
                <a:ea typeface="等线" panose="02010600030101010101" pitchFamily="2" charset="-122"/>
              </a:rPr>
              <a:t>服</a:t>
            </a:r>
            <a:r>
              <a:rPr lang="zh-CN" altLang="en-US" sz="1400" b="1" dirty="0">
                <a:solidFill>
                  <a:srgbClr val="404040"/>
                </a:solidFill>
                <a:latin typeface="等线" panose="02010600030101010101" pitchFamily="2" charset="-122"/>
                <a:ea typeface="等线" panose="02010600030101010101" pitchFamily="2" charset="-122"/>
              </a:rPr>
              <a:t>务求发展  </a:t>
            </a:r>
            <a:r>
              <a:rPr lang="zh-CN" altLang="en-US" sz="1300" b="1" dirty="0">
                <a:solidFill>
                  <a:srgbClr val="404040"/>
                </a:solidFill>
                <a:latin typeface="等线" panose="02010600030101010101" pitchFamily="2" charset="-122"/>
                <a:ea typeface="等线" panose="02010600030101010101" pitchFamily="2" charset="-122"/>
              </a:rPr>
              <a:t>以贡献求支持</a:t>
            </a:r>
            <a:endParaRPr lang="zh-CN" altLang="en-US" sz="1300" b="1" dirty="0">
              <a:solidFill>
                <a:srgbClr val="404040"/>
              </a:solidFill>
              <a:latin typeface="等线" panose="02010600030101010101" pitchFamily="2" charset="-122"/>
              <a:ea typeface="等线" panose="02010600030101010101" pitchFamily="2" charset="-122"/>
            </a:endParaRPr>
          </a:p>
        </p:txBody>
      </p:sp>
      <p:grpSp>
        <p:nvGrpSpPr>
          <p:cNvPr id="16" name="组合 15"/>
          <p:cNvGrpSpPr/>
          <p:nvPr/>
        </p:nvGrpSpPr>
        <p:grpSpPr>
          <a:xfrm>
            <a:off x="3313443" y="1390844"/>
            <a:ext cx="777483" cy="764417"/>
            <a:chOff x="8346308" y="3506971"/>
            <a:chExt cx="464445" cy="456640"/>
          </a:xfrm>
          <a:solidFill>
            <a:schemeClr val="bg1"/>
          </a:solidFill>
        </p:grpSpPr>
        <p:sp>
          <p:nvSpPr>
            <p:cNvPr id="17" name="Freeform 186"/>
            <p:cNvSpPr/>
            <p:nvPr/>
          </p:nvSpPr>
          <p:spPr bwMode="auto">
            <a:xfrm>
              <a:off x="8666346" y="3791883"/>
              <a:ext cx="144407" cy="171728"/>
            </a:xfrm>
            <a:custGeom>
              <a:avLst/>
              <a:gdLst>
                <a:gd name="T0" fmla="*/ 56 w 61"/>
                <a:gd name="T1" fmla="*/ 1 h 72"/>
                <a:gd name="T2" fmla="*/ 55 w 61"/>
                <a:gd name="T3" fmla="*/ 0 h 72"/>
                <a:gd name="T4" fmla="*/ 54 w 61"/>
                <a:gd name="T5" fmla="*/ 0 h 72"/>
                <a:gd name="T6" fmla="*/ 1 w 61"/>
                <a:gd name="T7" fmla="*/ 15 h 72"/>
                <a:gd name="T8" fmla="*/ 0 w 61"/>
                <a:gd name="T9" fmla="*/ 16 h 72"/>
                <a:gd name="T10" fmla="*/ 12 w 61"/>
                <a:gd name="T11" fmla="*/ 71 h 72"/>
                <a:gd name="T12" fmla="*/ 12 w 61"/>
                <a:gd name="T13" fmla="*/ 72 h 72"/>
                <a:gd name="T14" fmla="*/ 13 w 61"/>
                <a:gd name="T15" fmla="*/ 72 h 72"/>
                <a:gd name="T16" fmla="*/ 13 w 61"/>
                <a:gd name="T17" fmla="*/ 72 h 72"/>
                <a:gd name="T18" fmla="*/ 41 w 61"/>
                <a:gd name="T19" fmla="*/ 56 h 72"/>
                <a:gd name="T20" fmla="*/ 56 w 61"/>
                <a:gd name="T21"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72">
                  <a:moveTo>
                    <a:pt x="56" y="1"/>
                  </a:moveTo>
                  <a:cubicBezTo>
                    <a:pt x="55" y="1"/>
                    <a:pt x="55" y="0"/>
                    <a:pt x="55" y="0"/>
                  </a:cubicBezTo>
                  <a:cubicBezTo>
                    <a:pt x="55" y="0"/>
                    <a:pt x="55" y="0"/>
                    <a:pt x="54" y="0"/>
                  </a:cubicBezTo>
                  <a:cubicBezTo>
                    <a:pt x="1" y="15"/>
                    <a:pt x="1" y="15"/>
                    <a:pt x="1" y="15"/>
                  </a:cubicBezTo>
                  <a:cubicBezTo>
                    <a:pt x="0" y="15"/>
                    <a:pt x="0" y="16"/>
                    <a:pt x="0" y="16"/>
                  </a:cubicBezTo>
                  <a:cubicBezTo>
                    <a:pt x="12" y="71"/>
                    <a:pt x="12" y="71"/>
                    <a:pt x="12" y="71"/>
                  </a:cubicBezTo>
                  <a:cubicBezTo>
                    <a:pt x="12" y="71"/>
                    <a:pt x="12" y="71"/>
                    <a:pt x="12" y="72"/>
                  </a:cubicBezTo>
                  <a:cubicBezTo>
                    <a:pt x="12" y="72"/>
                    <a:pt x="13" y="72"/>
                    <a:pt x="13" y="72"/>
                  </a:cubicBezTo>
                  <a:cubicBezTo>
                    <a:pt x="13" y="72"/>
                    <a:pt x="13" y="72"/>
                    <a:pt x="13" y="72"/>
                  </a:cubicBezTo>
                  <a:cubicBezTo>
                    <a:pt x="24" y="69"/>
                    <a:pt x="33" y="64"/>
                    <a:pt x="41" y="56"/>
                  </a:cubicBezTo>
                  <a:cubicBezTo>
                    <a:pt x="55" y="42"/>
                    <a:pt x="61" y="21"/>
                    <a:pt x="5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sp>
          <p:nvSpPr>
            <p:cNvPr id="18" name="Freeform 187"/>
            <p:cNvSpPr/>
            <p:nvPr/>
          </p:nvSpPr>
          <p:spPr bwMode="auto">
            <a:xfrm>
              <a:off x="8475104" y="3665689"/>
              <a:ext cx="278407" cy="274504"/>
            </a:xfrm>
            <a:custGeom>
              <a:avLst/>
              <a:gdLst>
                <a:gd name="T0" fmla="*/ 116 w 117"/>
                <a:gd name="T1" fmla="*/ 44 h 115"/>
                <a:gd name="T2" fmla="*/ 116 w 117"/>
                <a:gd name="T3" fmla="*/ 42 h 115"/>
                <a:gd name="T4" fmla="*/ 102 w 117"/>
                <a:gd name="T5" fmla="*/ 17 h 115"/>
                <a:gd name="T6" fmla="*/ 62 w 117"/>
                <a:gd name="T7" fmla="*/ 0 h 115"/>
                <a:gd name="T8" fmla="*/ 22 w 117"/>
                <a:gd name="T9" fmla="*/ 17 h 115"/>
                <a:gd name="T10" fmla="*/ 22 w 117"/>
                <a:gd name="T11" fmla="*/ 98 h 115"/>
                <a:gd name="T12" fmla="*/ 62 w 117"/>
                <a:gd name="T13" fmla="*/ 115 h 115"/>
                <a:gd name="T14" fmla="*/ 74 w 117"/>
                <a:gd name="T15" fmla="*/ 113 h 115"/>
                <a:gd name="T16" fmla="*/ 75 w 117"/>
                <a:gd name="T17" fmla="*/ 112 h 115"/>
                <a:gd name="T18" fmla="*/ 63 w 117"/>
                <a:gd name="T19" fmla="*/ 58 h 115"/>
                <a:gd name="T20" fmla="*/ 116 w 117"/>
                <a:gd name="T2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5">
                  <a:moveTo>
                    <a:pt x="116" y="44"/>
                  </a:moveTo>
                  <a:cubicBezTo>
                    <a:pt x="116" y="43"/>
                    <a:pt x="117" y="43"/>
                    <a:pt x="116" y="42"/>
                  </a:cubicBezTo>
                  <a:cubicBezTo>
                    <a:pt x="114" y="33"/>
                    <a:pt x="109" y="24"/>
                    <a:pt x="102" y="17"/>
                  </a:cubicBezTo>
                  <a:cubicBezTo>
                    <a:pt x="91" y="6"/>
                    <a:pt x="77" y="0"/>
                    <a:pt x="62" y="0"/>
                  </a:cubicBezTo>
                  <a:cubicBezTo>
                    <a:pt x="47" y="0"/>
                    <a:pt x="33" y="6"/>
                    <a:pt x="22" y="17"/>
                  </a:cubicBezTo>
                  <a:cubicBezTo>
                    <a:pt x="0" y="39"/>
                    <a:pt x="0" y="76"/>
                    <a:pt x="22" y="98"/>
                  </a:cubicBezTo>
                  <a:cubicBezTo>
                    <a:pt x="33" y="109"/>
                    <a:pt x="47" y="115"/>
                    <a:pt x="62" y="115"/>
                  </a:cubicBezTo>
                  <a:cubicBezTo>
                    <a:pt x="66" y="115"/>
                    <a:pt x="70" y="114"/>
                    <a:pt x="74" y="113"/>
                  </a:cubicBezTo>
                  <a:cubicBezTo>
                    <a:pt x="74" y="113"/>
                    <a:pt x="75" y="113"/>
                    <a:pt x="75" y="112"/>
                  </a:cubicBezTo>
                  <a:cubicBezTo>
                    <a:pt x="63" y="58"/>
                    <a:pt x="63" y="58"/>
                    <a:pt x="63" y="58"/>
                  </a:cubicBezTo>
                  <a:lnTo>
                    <a:pt x="116"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sp>
          <p:nvSpPr>
            <p:cNvPr id="19" name="Freeform 188"/>
            <p:cNvSpPr>
              <a:spLocks noEditPoints="1"/>
            </p:cNvSpPr>
            <p:nvPr/>
          </p:nvSpPr>
          <p:spPr bwMode="auto">
            <a:xfrm>
              <a:off x="8346308" y="3506971"/>
              <a:ext cx="307028" cy="356465"/>
            </a:xfrm>
            <a:custGeom>
              <a:avLst/>
              <a:gdLst>
                <a:gd name="T0" fmla="*/ 28 w 129"/>
                <a:gd name="T1" fmla="*/ 92 h 149"/>
                <a:gd name="T2" fmla="*/ 59 w 129"/>
                <a:gd name="T3" fmla="*/ 92 h 149"/>
                <a:gd name="T4" fmla="*/ 70 w 129"/>
                <a:gd name="T5" fmla="*/ 77 h 149"/>
                <a:gd name="T6" fmla="*/ 72 w 129"/>
                <a:gd name="T7" fmla="*/ 76 h 149"/>
                <a:gd name="T8" fmla="*/ 28 w 129"/>
                <a:gd name="T9" fmla="*/ 76 h 149"/>
                <a:gd name="T10" fmla="*/ 24 w 129"/>
                <a:gd name="T11" fmla="*/ 72 h 149"/>
                <a:gd name="T12" fmla="*/ 28 w 129"/>
                <a:gd name="T13" fmla="*/ 68 h 149"/>
                <a:gd name="T14" fmla="*/ 82 w 129"/>
                <a:gd name="T15" fmla="*/ 68 h 149"/>
                <a:gd name="T16" fmla="*/ 116 w 129"/>
                <a:gd name="T17" fmla="*/ 58 h 149"/>
                <a:gd name="T18" fmla="*/ 129 w 129"/>
                <a:gd name="T19" fmla="*/ 60 h 149"/>
                <a:gd name="T20" fmla="*/ 129 w 129"/>
                <a:gd name="T21" fmla="*/ 1 h 149"/>
                <a:gd name="T22" fmla="*/ 128 w 129"/>
                <a:gd name="T23" fmla="*/ 0 h 149"/>
                <a:gd name="T24" fmla="*/ 1 w 129"/>
                <a:gd name="T25" fmla="*/ 0 h 149"/>
                <a:gd name="T26" fmla="*/ 0 w 129"/>
                <a:gd name="T27" fmla="*/ 1 h 149"/>
                <a:gd name="T28" fmla="*/ 0 w 129"/>
                <a:gd name="T29" fmla="*/ 148 h 149"/>
                <a:gd name="T30" fmla="*/ 1 w 129"/>
                <a:gd name="T31" fmla="*/ 149 h 149"/>
                <a:gd name="T32" fmla="*/ 56 w 129"/>
                <a:gd name="T33" fmla="*/ 149 h 149"/>
                <a:gd name="T34" fmla="*/ 51 w 129"/>
                <a:gd name="T35" fmla="*/ 124 h 149"/>
                <a:gd name="T36" fmla="*/ 28 w 129"/>
                <a:gd name="T37" fmla="*/ 124 h 149"/>
                <a:gd name="T38" fmla="*/ 24 w 129"/>
                <a:gd name="T39" fmla="*/ 120 h 149"/>
                <a:gd name="T40" fmla="*/ 28 w 129"/>
                <a:gd name="T41" fmla="*/ 116 h 149"/>
                <a:gd name="T42" fmla="*/ 52 w 129"/>
                <a:gd name="T43" fmla="*/ 116 h 149"/>
                <a:gd name="T44" fmla="*/ 56 w 129"/>
                <a:gd name="T45" fmla="*/ 100 h 149"/>
                <a:gd name="T46" fmla="*/ 28 w 129"/>
                <a:gd name="T47" fmla="*/ 100 h 149"/>
                <a:gd name="T48" fmla="*/ 24 w 129"/>
                <a:gd name="T49" fmla="*/ 96 h 149"/>
                <a:gd name="T50" fmla="*/ 28 w 129"/>
                <a:gd name="T51" fmla="*/ 92 h 149"/>
                <a:gd name="T52" fmla="*/ 28 w 129"/>
                <a:gd name="T53" fmla="*/ 19 h 149"/>
                <a:gd name="T54" fmla="*/ 97 w 129"/>
                <a:gd name="T55" fmla="*/ 19 h 149"/>
                <a:gd name="T56" fmla="*/ 101 w 129"/>
                <a:gd name="T57" fmla="*/ 24 h 149"/>
                <a:gd name="T58" fmla="*/ 97 w 129"/>
                <a:gd name="T59" fmla="*/ 28 h 149"/>
                <a:gd name="T60" fmla="*/ 28 w 129"/>
                <a:gd name="T61" fmla="*/ 28 h 149"/>
                <a:gd name="T62" fmla="*/ 24 w 129"/>
                <a:gd name="T63" fmla="*/ 24 h 149"/>
                <a:gd name="T64" fmla="*/ 28 w 129"/>
                <a:gd name="T65" fmla="*/ 19 h 149"/>
                <a:gd name="T66" fmla="*/ 28 w 129"/>
                <a:gd name="T67" fmla="*/ 44 h 149"/>
                <a:gd name="T68" fmla="*/ 97 w 129"/>
                <a:gd name="T69" fmla="*/ 44 h 149"/>
                <a:gd name="T70" fmla="*/ 101 w 129"/>
                <a:gd name="T71" fmla="*/ 48 h 149"/>
                <a:gd name="T72" fmla="*/ 97 w 129"/>
                <a:gd name="T73" fmla="*/ 52 h 149"/>
                <a:gd name="T74" fmla="*/ 28 w 129"/>
                <a:gd name="T75" fmla="*/ 52 h 149"/>
                <a:gd name="T76" fmla="*/ 24 w 129"/>
                <a:gd name="T77" fmla="*/ 48 h 149"/>
                <a:gd name="T78" fmla="*/ 28 w 129"/>
                <a:gd name="T79" fmla="*/ 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149">
                  <a:moveTo>
                    <a:pt x="28" y="92"/>
                  </a:moveTo>
                  <a:cubicBezTo>
                    <a:pt x="59" y="92"/>
                    <a:pt x="59" y="92"/>
                    <a:pt x="59" y="92"/>
                  </a:cubicBezTo>
                  <a:cubicBezTo>
                    <a:pt x="62" y="87"/>
                    <a:pt x="66" y="82"/>
                    <a:pt x="70" y="77"/>
                  </a:cubicBezTo>
                  <a:cubicBezTo>
                    <a:pt x="71" y="77"/>
                    <a:pt x="71" y="76"/>
                    <a:pt x="72" y="76"/>
                  </a:cubicBezTo>
                  <a:cubicBezTo>
                    <a:pt x="28" y="76"/>
                    <a:pt x="28" y="76"/>
                    <a:pt x="28" y="76"/>
                  </a:cubicBezTo>
                  <a:cubicBezTo>
                    <a:pt x="26" y="76"/>
                    <a:pt x="24" y="74"/>
                    <a:pt x="24" y="72"/>
                  </a:cubicBezTo>
                  <a:cubicBezTo>
                    <a:pt x="24" y="70"/>
                    <a:pt x="26" y="68"/>
                    <a:pt x="28" y="68"/>
                  </a:cubicBezTo>
                  <a:cubicBezTo>
                    <a:pt x="82" y="68"/>
                    <a:pt x="82" y="68"/>
                    <a:pt x="82" y="68"/>
                  </a:cubicBezTo>
                  <a:cubicBezTo>
                    <a:pt x="92" y="62"/>
                    <a:pt x="104" y="58"/>
                    <a:pt x="116" y="58"/>
                  </a:cubicBezTo>
                  <a:cubicBezTo>
                    <a:pt x="120" y="58"/>
                    <a:pt x="125" y="59"/>
                    <a:pt x="129" y="60"/>
                  </a:cubicBezTo>
                  <a:cubicBezTo>
                    <a:pt x="129" y="1"/>
                    <a:pt x="129" y="1"/>
                    <a:pt x="129" y="1"/>
                  </a:cubicBezTo>
                  <a:cubicBezTo>
                    <a:pt x="129" y="1"/>
                    <a:pt x="129" y="0"/>
                    <a:pt x="128" y="0"/>
                  </a:cubicBezTo>
                  <a:cubicBezTo>
                    <a:pt x="1" y="0"/>
                    <a:pt x="1" y="0"/>
                    <a:pt x="1" y="0"/>
                  </a:cubicBezTo>
                  <a:cubicBezTo>
                    <a:pt x="0" y="0"/>
                    <a:pt x="0" y="1"/>
                    <a:pt x="0" y="1"/>
                  </a:cubicBezTo>
                  <a:cubicBezTo>
                    <a:pt x="0" y="148"/>
                    <a:pt x="0" y="148"/>
                    <a:pt x="0" y="148"/>
                  </a:cubicBezTo>
                  <a:cubicBezTo>
                    <a:pt x="0" y="148"/>
                    <a:pt x="0" y="149"/>
                    <a:pt x="1" y="149"/>
                  </a:cubicBezTo>
                  <a:cubicBezTo>
                    <a:pt x="56" y="149"/>
                    <a:pt x="56" y="149"/>
                    <a:pt x="56" y="149"/>
                  </a:cubicBezTo>
                  <a:cubicBezTo>
                    <a:pt x="53" y="141"/>
                    <a:pt x="51" y="133"/>
                    <a:pt x="51" y="124"/>
                  </a:cubicBezTo>
                  <a:cubicBezTo>
                    <a:pt x="28" y="124"/>
                    <a:pt x="28" y="124"/>
                    <a:pt x="28" y="124"/>
                  </a:cubicBezTo>
                  <a:cubicBezTo>
                    <a:pt x="26" y="124"/>
                    <a:pt x="24" y="122"/>
                    <a:pt x="24" y="120"/>
                  </a:cubicBezTo>
                  <a:cubicBezTo>
                    <a:pt x="24" y="118"/>
                    <a:pt x="26" y="116"/>
                    <a:pt x="28" y="116"/>
                  </a:cubicBezTo>
                  <a:cubicBezTo>
                    <a:pt x="52" y="116"/>
                    <a:pt x="52" y="116"/>
                    <a:pt x="52" y="116"/>
                  </a:cubicBezTo>
                  <a:cubicBezTo>
                    <a:pt x="52" y="111"/>
                    <a:pt x="54" y="105"/>
                    <a:pt x="56" y="100"/>
                  </a:cubicBezTo>
                  <a:cubicBezTo>
                    <a:pt x="28" y="100"/>
                    <a:pt x="28" y="100"/>
                    <a:pt x="28" y="100"/>
                  </a:cubicBezTo>
                  <a:cubicBezTo>
                    <a:pt x="26" y="100"/>
                    <a:pt x="24" y="98"/>
                    <a:pt x="24" y="96"/>
                  </a:cubicBezTo>
                  <a:cubicBezTo>
                    <a:pt x="24" y="94"/>
                    <a:pt x="26" y="92"/>
                    <a:pt x="28" y="92"/>
                  </a:cubicBezTo>
                  <a:close/>
                  <a:moveTo>
                    <a:pt x="28" y="19"/>
                  </a:moveTo>
                  <a:cubicBezTo>
                    <a:pt x="97" y="19"/>
                    <a:pt x="97" y="19"/>
                    <a:pt x="97" y="19"/>
                  </a:cubicBezTo>
                  <a:cubicBezTo>
                    <a:pt x="100" y="19"/>
                    <a:pt x="101" y="21"/>
                    <a:pt x="101" y="24"/>
                  </a:cubicBezTo>
                  <a:cubicBezTo>
                    <a:pt x="101" y="26"/>
                    <a:pt x="100" y="28"/>
                    <a:pt x="97" y="28"/>
                  </a:cubicBezTo>
                  <a:cubicBezTo>
                    <a:pt x="28" y="28"/>
                    <a:pt x="28" y="28"/>
                    <a:pt x="28" y="28"/>
                  </a:cubicBezTo>
                  <a:cubicBezTo>
                    <a:pt x="26" y="28"/>
                    <a:pt x="24" y="26"/>
                    <a:pt x="24" y="24"/>
                  </a:cubicBezTo>
                  <a:cubicBezTo>
                    <a:pt x="24" y="21"/>
                    <a:pt x="26" y="19"/>
                    <a:pt x="28" y="19"/>
                  </a:cubicBezTo>
                  <a:close/>
                  <a:moveTo>
                    <a:pt x="28" y="44"/>
                  </a:moveTo>
                  <a:cubicBezTo>
                    <a:pt x="97" y="44"/>
                    <a:pt x="97" y="44"/>
                    <a:pt x="97" y="44"/>
                  </a:cubicBezTo>
                  <a:cubicBezTo>
                    <a:pt x="100" y="44"/>
                    <a:pt x="101" y="45"/>
                    <a:pt x="101" y="48"/>
                  </a:cubicBezTo>
                  <a:cubicBezTo>
                    <a:pt x="101" y="50"/>
                    <a:pt x="100" y="52"/>
                    <a:pt x="97" y="52"/>
                  </a:cubicBezTo>
                  <a:cubicBezTo>
                    <a:pt x="28" y="52"/>
                    <a:pt x="28" y="52"/>
                    <a:pt x="28" y="52"/>
                  </a:cubicBezTo>
                  <a:cubicBezTo>
                    <a:pt x="26" y="52"/>
                    <a:pt x="24" y="50"/>
                    <a:pt x="24" y="48"/>
                  </a:cubicBezTo>
                  <a:cubicBezTo>
                    <a:pt x="24" y="45"/>
                    <a:pt x="26" y="44"/>
                    <a:pt x="28"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070801" y="3665597"/>
            <a:ext cx="6865937" cy="2317751"/>
          </a:xfrm>
          <a:prstGeom prst="rect">
            <a:avLst/>
          </a:prstGeom>
          <a:solidFill>
            <a:srgbClr val="C00000"/>
          </a:solidFill>
          <a:ln>
            <a:noFill/>
          </a:ln>
          <a:effectLst>
            <a:outerShdw blurRad="2540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355" dirty="0">
              <a:solidFill>
                <a:srgbClr val="FFFFFF"/>
              </a:solidFill>
              <a:ea typeface="思源黑体" panose="020B0500000000000000" pitchFamily="34" charset="-122"/>
            </a:endParaRPr>
          </a:p>
        </p:txBody>
      </p:sp>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b="7732"/>
          <a:stretch>
            <a:fillRect/>
          </a:stretch>
        </p:blipFill>
        <p:spPr>
          <a:xfrm>
            <a:off x="6396257" y="2131626"/>
            <a:ext cx="4234339" cy="2398175"/>
          </a:xfrm>
          <a:custGeom>
            <a:avLst/>
            <a:gdLst>
              <a:gd name="connsiteX0" fmla="*/ 0 w 12192000"/>
              <a:gd name="connsiteY0" fmla="*/ 0 h 3479800"/>
              <a:gd name="connsiteX1" fmla="*/ 12192000 w 12192000"/>
              <a:gd name="connsiteY1" fmla="*/ 0 h 3479800"/>
              <a:gd name="connsiteX2" fmla="*/ 12192000 w 12192000"/>
              <a:gd name="connsiteY2" fmla="*/ 3479800 h 3479800"/>
              <a:gd name="connsiteX3" fmla="*/ 0 w 121920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12192000" h="3479800">
                <a:moveTo>
                  <a:pt x="0" y="0"/>
                </a:moveTo>
                <a:lnTo>
                  <a:pt x="12192000" y="0"/>
                </a:lnTo>
                <a:lnTo>
                  <a:pt x="12192000" y="3479800"/>
                </a:lnTo>
                <a:lnTo>
                  <a:pt x="0" y="3479800"/>
                </a:lnTo>
                <a:close/>
              </a:path>
            </a:pathLst>
          </a:custGeom>
          <a:solidFill>
            <a:schemeClr val="bg1"/>
          </a:solidFill>
          <a:ln>
            <a:noFill/>
          </a:ln>
          <a:effectLst>
            <a:outerShdw blurRad="254000" dist="101600" dir="5400000" algn="t" rotWithShape="0">
              <a:prstClr val="black">
                <a:alpha val="40000"/>
              </a:prstClr>
            </a:outerShdw>
          </a:effectLst>
        </p:spPr>
      </p:pic>
      <p:sp>
        <p:nvSpPr>
          <p:cNvPr id="26" name="矩形 25"/>
          <p:cNvSpPr/>
          <p:nvPr/>
        </p:nvSpPr>
        <p:spPr>
          <a:xfrm>
            <a:off x="1326735" y="2074333"/>
            <a:ext cx="2619131" cy="3909015"/>
          </a:xfrm>
          <a:prstGeom prst="rect">
            <a:avLst/>
          </a:prstGeom>
          <a:solidFill>
            <a:srgbClr val="404040"/>
          </a:solidFill>
          <a:ln>
            <a:noFill/>
          </a:ln>
          <a:effectLst>
            <a:outerShdw blurRad="2540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355" dirty="0">
              <a:solidFill>
                <a:srgbClr val="FFFFFF"/>
              </a:solidFill>
              <a:ea typeface="思源黑体" panose="020B0500000000000000" pitchFamily="34" charset="-122"/>
            </a:endParaRPr>
          </a:p>
        </p:txBody>
      </p:sp>
      <p:cxnSp>
        <p:nvCxnSpPr>
          <p:cNvPr id="27" name="直接连接符 26"/>
          <p:cNvCxnSpPr/>
          <p:nvPr/>
        </p:nvCxnSpPr>
        <p:spPr>
          <a:xfrm>
            <a:off x="5793238" y="4824473"/>
            <a:ext cx="1" cy="973391"/>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nvGrpSpPr>
          <p:cNvPr id="28" name="Group 155"/>
          <p:cNvGrpSpPr>
            <a:grpSpLocks noChangeAspect="1"/>
          </p:cNvGrpSpPr>
          <p:nvPr/>
        </p:nvGrpSpPr>
        <p:grpSpPr bwMode="auto">
          <a:xfrm>
            <a:off x="4560176" y="4935077"/>
            <a:ext cx="915681" cy="758552"/>
            <a:chOff x="2702" y="2322"/>
            <a:chExt cx="338" cy="280"/>
          </a:xfrm>
          <a:solidFill>
            <a:schemeClr val="bg1"/>
          </a:solidFill>
        </p:grpSpPr>
        <p:sp>
          <p:nvSpPr>
            <p:cNvPr id="29" name="Freeform 156"/>
            <p:cNvSpPr>
              <a:spLocks noEditPoints="1"/>
            </p:cNvSpPr>
            <p:nvPr/>
          </p:nvSpPr>
          <p:spPr bwMode="auto">
            <a:xfrm>
              <a:off x="2702" y="2322"/>
              <a:ext cx="338" cy="275"/>
            </a:xfrm>
            <a:custGeom>
              <a:avLst/>
              <a:gdLst>
                <a:gd name="T0" fmla="*/ 1538 w 1561"/>
                <a:gd name="T1" fmla="*/ 352 h 1268"/>
                <a:gd name="T2" fmla="*/ 1132 w 1561"/>
                <a:gd name="T3" fmla="*/ 223 h 1268"/>
                <a:gd name="T4" fmla="*/ 1122 w 1561"/>
                <a:gd name="T5" fmla="*/ 182 h 1268"/>
                <a:gd name="T6" fmla="*/ 892 w 1561"/>
                <a:gd name="T7" fmla="*/ 0 h 1268"/>
                <a:gd name="T8" fmla="*/ 668 w 1561"/>
                <a:gd name="T9" fmla="*/ 0 h 1268"/>
                <a:gd name="T10" fmla="*/ 438 w 1561"/>
                <a:gd name="T11" fmla="*/ 182 h 1268"/>
                <a:gd name="T12" fmla="*/ 429 w 1561"/>
                <a:gd name="T13" fmla="*/ 223 h 1268"/>
                <a:gd name="T14" fmla="*/ 23 w 1561"/>
                <a:gd name="T15" fmla="*/ 352 h 1268"/>
                <a:gd name="T16" fmla="*/ 0 w 1561"/>
                <a:gd name="T17" fmla="*/ 390 h 1268"/>
                <a:gd name="T18" fmla="*/ 0 w 1561"/>
                <a:gd name="T19" fmla="*/ 899 h 1268"/>
                <a:gd name="T20" fmla="*/ 370 w 1561"/>
                <a:gd name="T21" fmla="*/ 1268 h 1268"/>
                <a:gd name="T22" fmla="*/ 413 w 1561"/>
                <a:gd name="T23" fmla="*/ 1225 h 1268"/>
                <a:gd name="T24" fmla="*/ 370 w 1561"/>
                <a:gd name="T25" fmla="*/ 1182 h 1268"/>
                <a:gd name="T26" fmla="*/ 86 w 1561"/>
                <a:gd name="T27" fmla="*/ 899 h 1268"/>
                <a:gd name="T28" fmla="*/ 86 w 1561"/>
                <a:gd name="T29" fmla="*/ 417 h 1268"/>
                <a:gd name="T30" fmla="*/ 472 w 1561"/>
                <a:gd name="T31" fmla="*/ 303 h 1268"/>
                <a:gd name="T32" fmla="*/ 507 w 1561"/>
                <a:gd name="T33" fmla="*/ 271 h 1268"/>
                <a:gd name="T34" fmla="*/ 523 w 1561"/>
                <a:gd name="T35" fmla="*/ 202 h 1268"/>
                <a:gd name="T36" fmla="*/ 668 w 1561"/>
                <a:gd name="T37" fmla="*/ 86 h 1268"/>
                <a:gd name="T38" fmla="*/ 892 w 1561"/>
                <a:gd name="T39" fmla="*/ 86 h 1268"/>
                <a:gd name="T40" fmla="*/ 1038 w 1561"/>
                <a:gd name="T41" fmla="*/ 202 h 1268"/>
                <a:gd name="T42" fmla="*/ 1054 w 1561"/>
                <a:gd name="T43" fmla="*/ 271 h 1268"/>
                <a:gd name="T44" fmla="*/ 1089 w 1561"/>
                <a:gd name="T45" fmla="*/ 303 h 1268"/>
                <a:gd name="T46" fmla="*/ 1474 w 1561"/>
                <a:gd name="T47" fmla="*/ 417 h 1268"/>
                <a:gd name="T48" fmla="*/ 1474 w 1561"/>
                <a:gd name="T49" fmla="*/ 899 h 1268"/>
                <a:gd name="T50" fmla="*/ 1191 w 1561"/>
                <a:gd name="T51" fmla="*/ 1182 h 1268"/>
                <a:gd name="T52" fmla="*/ 1148 w 1561"/>
                <a:gd name="T53" fmla="*/ 1225 h 1268"/>
                <a:gd name="T54" fmla="*/ 1191 w 1561"/>
                <a:gd name="T55" fmla="*/ 1268 h 1268"/>
                <a:gd name="T56" fmla="*/ 1561 w 1561"/>
                <a:gd name="T57" fmla="*/ 899 h 1268"/>
                <a:gd name="T58" fmla="*/ 1561 w 1561"/>
                <a:gd name="T59" fmla="*/ 390 h 1268"/>
                <a:gd name="T60" fmla="*/ 1538 w 1561"/>
                <a:gd name="T61" fmla="*/ 352 h 1268"/>
                <a:gd name="T62" fmla="*/ 1538 w 1561"/>
                <a:gd name="T63" fmla="*/ 352 h 1268"/>
                <a:gd name="T64" fmla="*/ 1538 w 1561"/>
                <a:gd name="T65" fmla="*/ 352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1" h="1268">
                  <a:moveTo>
                    <a:pt x="1538" y="352"/>
                  </a:moveTo>
                  <a:cubicBezTo>
                    <a:pt x="1531" y="348"/>
                    <a:pt x="1381" y="270"/>
                    <a:pt x="1132" y="223"/>
                  </a:cubicBezTo>
                  <a:cubicBezTo>
                    <a:pt x="1122" y="182"/>
                    <a:pt x="1122" y="182"/>
                    <a:pt x="1122" y="182"/>
                  </a:cubicBezTo>
                  <a:cubicBezTo>
                    <a:pt x="1097" y="75"/>
                    <a:pt x="1003" y="0"/>
                    <a:pt x="892" y="0"/>
                  </a:cubicBezTo>
                  <a:cubicBezTo>
                    <a:pt x="668" y="0"/>
                    <a:pt x="668" y="0"/>
                    <a:pt x="668" y="0"/>
                  </a:cubicBezTo>
                  <a:cubicBezTo>
                    <a:pt x="558" y="0"/>
                    <a:pt x="464" y="75"/>
                    <a:pt x="438" y="182"/>
                  </a:cubicBezTo>
                  <a:cubicBezTo>
                    <a:pt x="429" y="223"/>
                    <a:pt x="429" y="223"/>
                    <a:pt x="429" y="223"/>
                  </a:cubicBezTo>
                  <a:cubicBezTo>
                    <a:pt x="179" y="270"/>
                    <a:pt x="29" y="348"/>
                    <a:pt x="23" y="352"/>
                  </a:cubicBezTo>
                  <a:cubicBezTo>
                    <a:pt x="9" y="359"/>
                    <a:pt x="0" y="374"/>
                    <a:pt x="0" y="390"/>
                  </a:cubicBezTo>
                  <a:cubicBezTo>
                    <a:pt x="0" y="899"/>
                    <a:pt x="0" y="899"/>
                    <a:pt x="0" y="899"/>
                  </a:cubicBezTo>
                  <a:cubicBezTo>
                    <a:pt x="0" y="1102"/>
                    <a:pt x="166" y="1268"/>
                    <a:pt x="370" y="1268"/>
                  </a:cubicBezTo>
                  <a:cubicBezTo>
                    <a:pt x="394" y="1268"/>
                    <a:pt x="413" y="1249"/>
                    <a:pt x="413" y="1225"/>
                  </a:cubicBezTo>
                  <a:cubicBezTo>
                    <a:pt x="413" y="1201"/>
                    <a:pt x="394" y="1182"/>
                    <a:pt x="370" y="1182"/>
                  </a:cubicBezTo>
                  <a:cubicBezTo>
                    <a:pt x="214" y="1182"/>
                    <a:pt x="86" y="1055"/>
                    <a:pt x="86" y="899"/>
                  </a:cubicBezTo>
                  <a:cubicBezTo>
                    <a:pt x="86" y="417"/>
                    <a:pt x="86" y="417"/>
                    <a:pt x="86" y="417"/>
                  </a:cubicBezTo>
                  <a:cubicBezTo>
                    <a:pt x="138" y="393"/>
                    <a:pt x="275" y="337"/>
                    <a:pt x="472" y="303"/>
                  </a:cubicBezTo>
                  <a:cubicBezTo>
                    <a:pt x="489" y="300"/>
                    <a:pt x="503" y="287"/>
                    <a:pt x="507" y="271"/>
                  </a:cubicBezTo>
                  <a:cubicBezTo>
                    <a:pt x="523" y="202"/>
                    <a:pt x="523" y="202"/>
                    <a:pt x="523" y="202"/>
                  </a:cubicBezTo>
                  <a:cubicBezTo>
                    <a:pt x="539" y="134"/>
                    <a:pt x="598" y="86"/>
                    <a:pt x="668" y="86"/>
                  </a:cubicBezTo>
                  <a:cubicBezTo>
                    <a:pt x="892" y="86"/>
                    <a:pt x="892" y="86"/>
                    <a:pt x="892" y="86"/>
                  </a:cubicBezTo>
                  <a:cubicBezTo>
                    <a:pt x="962" y="86"/>
                    <a:pt x="1022" y="134"/>
                    <a:pt x="1038" y="202"/>
                  </a:cubicBezTo>
                  <a:cubicBezTo>
                    <a:pt x="1054" y="271"/>
                    <a:pt x="1054" y="271"/>
                    <a:pt x="1054" y="271"/>
                  </a:cubicBezTo>
                  <a:cubicBezTo>
                    <a:pt x="1058" y="288"/>
                    <a:pt x="1072" y="300"/>
                    <a:pt x="1089" y="303"/>
                  </a:cubicBezTo>
                  <a:cubicBezTo>
                    <a:pt x="1285" y="337"/>
                    <a:pt x="1422" y="393"/>
                    <a:pt x="1474" y="417"/>
                  </a:cubicBezTo>
                  <a:cubicBezTo>
                    <a:pt x="1474" y="899"/>
                    <a:pt x="1474" y="899"/>
                    <a:pt x="1474" y="899"/>
                  </a:cubicBezTo>
                  <a:cubicBezTo>
                    <a:pt x="1474" y="1055"/>
                    <a:pt x="1347" y="1182"/>
                    <a:pt x="1191" y="1182"/>
                  </a:cubicBezTo>
                  <a:cubicBezTo>
                    <a:pt x="1167" y="1182"/>
                    <a:pt x="1148" y="1201"/>
                    <a:pt x="1148" y="1225"/>
                  </a:cubicBezTo>
                  <a:cubicBezTo>
                    <a:pt x="1148" y="1249"/>
                    <a:pt x="1167" y="1268"/>
                    <a:pt x="1191" y="1268"/>
                  </a:cubicBezTo>
                  <a:cubicBezTo>
                    <a:pt x="1395" y="1268"/>
                    <a:pt x="1561" y="1103"/>
                    <a:pt x="1561" y="899"/>
                  </a:cubicBezTo>
                  <a:cubicBezTo>
                    <a:pt x="1561" y="390"/>
                    <a:pt x="1561" y="390"/>
                    <a:pt x="1561" y="390"/>
                  </a:cubicBezTo>
                  <a:cubicBezTo>
                    <a:pt x="1561" y="374"/>
                    <a:pt x="1552" y="359"/>
                    <a:pt x="1538" y="352"/>
                  </a:cubicBezTo>
                  <a:close/>
                  <a:moveTo>
                    <a:pt x="1538" y="352"/>
                  </a:moveTo>
                  <a:cubicBezTo>
                    <a:pt x="1538" y="352"/>
                    <a:pt x="1538" y="352"/>
                    <a:pt x="1538" y="35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355" dirty="0">
                <a:solidFill>
                  <a:srgbClr val="656D78"/>
                </a:solidFill>
                <a:ea typeface="思源黑体" panose="020B0500000000000000" pitchFamily="34" charset="-122"/>
              </a:endParaRPr>
            </a:p>
          </p:txBody>
        </p:sp>
        <p:sp>
          <p:nvSpPr>
            <p:cNvPr id="32" name="Freeform 157"/>
            <p:cNvSpPr>
              <a:spLocks noEditPoints="1"/>
            </p:cNvSpPr>
            <p:nvPr/>
          </p:nvSpPr>
          <p:spPr bwMode="auto">
            <a:xfrm>
              <a:off x="2722" y="2351"/>
              <a:ext cx="52" cy="28"/>
            </a:xfrm>
            <a:custGeom>
              <a:avLst/>
              <a:gdLst>
                <a:gd name="T0" fmla="*/ 48 w 241"/>
                <a:gd name="T1" fmla="*/ 131 h 131"/>
                <a:gd name="T2" fmla="*/ 62 w 241"/>
                <a:gd name="T3" fmla="*/ 129 h 131"/>
                <a:gd name="T4" fmla="*/ 204 w 241"/>
                <a:gd name="T5" fmla="*/ 89 h 131"/>
                <a:gd name="T6" fmla="*/ 236 w 241"/>
                <a:gd name="T7" fmla="*/ 37 h 131"/>
                <a:gd name="T8" fmla="*/ 184 w 241"/>
                <a:gd name="T9" fmla="*/ 5 h 131"/>
                <a:gd name="T10" fmla="*/ 35 w 241"/>
                <a:gd name="T11" fmla="*/ 47 h 131"/>
                <a:gd name="T12" fmla="*/ 7 w 241"/>
                <a:gd name="T13" fmla="*/ 102 h 131"/>
                <a:gd name="T14" fmla="*/ 48 w 241"/>
                <a:gd name="T15" fmla="*/ 131 h 131"/>
                <a:gd name="T16" fmla="*/ 48 w 241"/>
                <a:gd name="T17" fmla="*/ 131 h 131"/>
                <a:gd name="T18" fmla="*/ 48 w 241"/>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131">
                  <a:moveTo>
                    <a:pt x="48" y="131"/>
                  </a:moveTo>
                  <a:cubicBezTo>
                    <a:pt x="53" y="131"/>
                    <a:pt x="57" y="131"/>
                    <a:pt x="62" y="129"/>
                  </a:cubicBezTo>
                  <a:cubicBezTo>
                    <a:pt x="107" y="114"/>
                    <a:pt x="155" y="101"/>
                    <a:pt x="204" y="89"/>
                  </a:cubicBezTo>
                  <a:cubicBezTo>
                    <a:pt x="227" y="84"/>
                    <a:pt x="241" y="60"/>
                    <a:pt x="236" y="37"/>
                  </a:cubicBezTo>
                  <a:cubicBezTo>
                    <a:pt x="230" y="14"/>
                    <a:pt x="207" y="0"/>
                    <a:pt x="184" y="5"/>
                  </a:cubicBezTo>
                  <a:cubicBezTo>
                    <a:pt x="133" y="17"/>
                    <a:pt x="83" y="32"/>
                    <a:pt x="35" y="47"/>
                  </a:cubicBezTo>
                  <a:cubicBezTo>
                    <a:pt x="12" y="55"/>
                    <a:pt x="0" y="79"/>
                    <a:pt x="7" y="102"/>
                  </a:cubicBezTo>
                  <a:cubicBezTo>
                    <a:pt x="14" y="120"/>
                    <a:pt x="31" y="131"/>
                    <a:pt x="48" y="131"/>
                  </a:cubicBezTo>
                  <a:close/>
                  <a:moveTo>
                    <a:pt x="48" y="131"/>
                  </a:moveTo>
                  <a:cubicBezTo>
                    <a:pt x="48" y="131"/>
                    <a:pt x="48" y="131"/>
                    <a:pt x="48" y="1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355" dirty="0">
                <a:solidFill>
                  <a:srgbClr val="656D78"/>
                </a:solidFill>
                <a:ea typeface="思源黑体" panose="020B0500000000000000" pitchFamily="34" charset="-122"/>
              </a:endParaRPr>
            </a:p>
          </p:txBody>
        </p:sp>
        <p:sp>
          <p:nvSpPr>
            <p:cNvPr id="33" name="Freeform 158"/>
            <p:cNvSpPr>
              <a:spLocks noEditPoints="1"/>
            </p:cNvSpPr>
            <p:nvPr/>
          </p:nvSpPr>
          <p:spPr bwMode="auto">
            <a:xfrm>
              <a:off x="2763" y="2387"/>
              <a:ext cx="216" cy="215"/>
            </a:xfrm>
            <a:custGeom>
              <a:avLst/>
              <a:gdLst>
                <a:gd name="T0" fmla="*/ 497 w 995"/>
                <a:gd name="T1" fmla="*/ 0 h 994"/>
                <a:gd name="T2" fmla="*/ 0 w 995"/>
                <a:gd name="T3" fmla="*/ 497 h 994"/>
                <a:gd name="T4" fmla="*/ 497 w 995"/>
                <a:gd name="T5" fmla="*/ 994 h 994"/>
                <a:gd name="T6" fmla="*/ 995 w 995"/>
                <a:gd name="T7" fmla="*/ 497 h 994"/>
                <a:gd name="T8" fmla="*/ 497 w 995"/>
                <a:gd name="T9" fmla="*/ 0 h 994"/>
                <a:gd name="T10" fmla="*/ 497 w 995"/>
                <a:gd name="T11" fmla="*/ 908 h 994"/>
                <a:gd name="T12" fmla="*/ 87 w 995"/>
                <a:gd name="T13" fmla="*/ 497 h 994"/>
                <a:gd name="T14" fmla="*/ 497 w 995"/>
                <a:gd name="T15" fmla="*/ 86 h 994"/>
                <a:gd name="T16" fmla="*/ 908 w 995"/>
                <a:gd name="T17" fmla="*/ 497 h 994"/>
                <a:gd name="T18" fmla="*/ 497 w 995"/>
                <a:gd name="T19" fmla="*/ 908 h 994"/>
                <a:gd name="T20" fmla="*/ 497 w 995"/>
                <a:gd name="T21" fmla="*/ 908 h 994"/>
                <a:gd name="T22" fmla="*/ 497 w 995"/>
                <a:gd name="T23" fmla="*/ 90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5" h="994">
                  <a:moveTo>
                    <a:pt x="497" y="0"/>
                  </a:moveTo>
                  <a:cubicBezTo>
                    <a:pt x="223" y="0"/>
                    <a:pt x="0" y="223"/>
                    <a:pt x="0" y="497"/>
                  </a:cubicBezTo>
                  <a:cubicBezTo>
                    <a:pt x="0" y="771"/>
                    <a:pt x="223" y="994"/>
                    <a:pt x="497" y="994"/>
                  </a:cubicBezTo>
                  <a:cubicBezTo>
                    <a:pt x="772" y="994"/>
                    <a:pt x="995" y="771"/>
                    <a:pt x="995" y="497"/>
                  </a:cubicBezTo>
                  <a:cubicBezTo>
                    <a:pt x="995" y="223"/>
                    <a:pt x="772" y="0"/>
                    <a:pt x="497" y="0"/>
                  </a:cubicBezTo>
                  <a:close/>
                  <a:moveTo>
                    <a:pt x="497" y="908"/>
                  </a:moveTo>
                  <a:cubicBezTo>
                    <a:pt x="271" y="908"/>
                    <a:pt x="87" y="724"/>
                    <a:pt x="87" y="497"/>
                  </a:cubicBezTo>
                  <a:cubicBezTo>
                    <a:pt x="87" y="271"/>
                    <a:pt x="271" y="86"/>
                    <a:pt x="497" y="86"/>
                  </a:cubicBezTo>
                  <a:cubicBezTo>
                    <a:pt x="724" y="86"/>
                    <a:pt x="908" y="270"/>
                    <a:pt x="908" y="497"/>
                  </a:cubicBezTo>
                  <a:cubicBezTo>
                    <a:pt x="908" y="723"/>
                    <a:pt x="724" y="908"/>
                    <a:pt x="497" y="908"/>
                  </a:cubicBezTo>
                  <a:close/>
                  <a:moveTo>
                    <a:pt x="497" y="908"/>
                  </a:moveTo>
                  <a:cubicBezTo>
                    <a:pt x="497" y="908"/>
                    <a:pt x="497" y="908"/>
                    <a:pt x="497" y="90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sz="1355" dirty="0">
                <a:solidFill>
                  <a:srgbClr val="656D78"/>
                </a:solidFill>
                <a:ea typeface="思源黑体" panose="020B0500000000000000" pitchFamily="34" charset="-122"/>
              </a:endParaRPr>
            </a:p>
          </p:txBody>
        </p:sp>
      </p:grpSp>
      <p:sp>
        <p:nvSpPr>
          <p:cNvPr id="35" name="文本框 34"/>
          <p:cNvSpPr txBox="1"/>
          <p:nvPr/>
        </p:nvSpPr>
        <p:spPr>
          <a:xfrm>
            <a:off x="1451670" y="2326161"/>
            <a:ext cx="2236510" cy="1323439"/>
          </a:xfrm>
          <a:prstGeom prst="rect">
            <a:avLst/>
          </a:prstGeom>
          <a:noFill/>
        </p:spPr>
        <p:txBody>
          <a:bodyPr wrap="none" rtlCol="0">
            <a:spAutoFit/>
          </a:bodyPr>
          <a:lstStyle/>
          <a:p>
            <a:pPr defTabSz="914400"/>
            <a:r>
              <a:rPr lang="zh-CN" altLang="en-US" sz="4000" b="1" dirty="0">
                <a:solidFill>
                  <a:srgbClr val="FFFFFF"/>
                </a:solidFill>
                <a:latin typeface="思源黑体" panose="020B0500000000000000" pitchFamily="34" charset="-122"/>
                <a:ea typeface="思源黑体" panose="020B0500000000000000" pitchFamily="34" charset="-122"/>
              </a:rPr>
              <a:t>放眼世界</a:t>
            </a:r>
            <a:endParaRPr lang="en-US" altLang="zh-CN" sz="4000" b="1" dirty="0">
              <a:solidFill>
                <a:srgbClr val="FFFFFF"/>
              </a:solidFill>
              <a:latin typeface="思源黑体" panose="020B0500000000000000" pitchFamily="34" charset="-122"/>
              <a:ea typeface="思源黑体" panose="020B0500000000000000" pitchFamily="34" charset="-122"/>
            </a:endParaRPr>
          </a:p>
          <a:p>
            <a:pPr defTabSz="914400"/>
            <a:r>
              <a:rPr lang="zh-CN" altLang="en-US" sz="4000" b="1" dirty="0">
                <a:solidFill>
                  <a:srgbClr val="FFFFFF"/>
                </a:solidFill>
                <a:latin typeface="思源黑体" panose="020B0500000000000000" pitchFamily="34" charset="-122"/>
                <a:ea typeface="思源黑体" panose="020B0500000000000000" pitchFamily="34" charset="-122"/>
              </a:rPr>
              <a:t>展望未来</a:t>
            </a:r>
            <a:endParaRPr lang="zh-CN" altLang="en-US" sz="4000" b="1" dirty="0">
              <a:solidFill>
                <a:srgbClr val="FFFFFF"/>
              </a:solidFill>
              <a:latin typeface="思源黑体" panose="020B0500000000000000" pitchFamily="34" charset="-122"/>
              <a:ea typeface="思源黑体" panose="020B0500000000000000" pitchFamily="34" charset="-122"/>
            </a:endParaRPr>
          </a:p>
        </p:txBody>
      </p:sp>
      <p:sp>
        <p:nvSpPr>
          <p:cNvPr id="37" name="文本框 36"/>
          <p:cNvSpPr txBox="1"/>
          <p:nvPr/>
        </p:nvSpPr>
        <p:spPr>
          <a:xfrm>
            <a:off x="4366874" y="4275456"/>
            <a:ext cx="1345240" cy="441211"/>
          </a:xfrm>
          <a:prstGeom prst="rect">
            <a:avLst/>
          </a:prstGeom>
          <a:noFill/>
        </p:spPr>
        <p:txBody>
          <a:bodyPr wrap="none" rtlCol="0">
            <a:spAutoFit/>
          </a:bodyPr>
          <a:lstStyle/>
          <a:p>
            <a:pPr defTabSz="914400"/>
            <a:r>
              <a:rPr lang="zh-CN" altLang="en-US" sz="2265" b="1" dirty="0">
                <a:solidFill>
                  <a:srgbClr val="FFFFFF"/>
                </a:solidFill>
                <a:latin typeface="思源黑体" panose="020B0500000000000000" pitchFamily="34" charset="-122"/>
                <a:ea typeface="思源黑体" panose="020B0500000000000000" pitchFamily="34" charset="-122"/>
              </a:rPr>
              <a:t>战略目标</a:t>
            </a:r>
            <a:endParaRPr lang="zh-CN" altLang="en-US" sz="2265" b="1" dirty="0">
              <a:solidFill>
                <a:srgbClr val="FFFFFF"/>
              </a:solidFill>
              <a:latin typeface="思源黑体" panose="020B0500000000000000" pitchFamily="34" charset="-122"/>
              <a:ea typeface="思源黑体" panose="020B0500000000000000" pitchFamily="34" charset="-122"/>
            </a:endParaRPr>
          </a:p>
        </p:txBody>
      </p:sp>
      <p:sp>
        <p:nvSpPr>
          <p:cNvPr id="38" name="文本框 37"/>
          <p:cNvSpPr txBox="1"/>
          <p:nvPr/>
        </p:nvSpPr>
        <p:spPr>
          <a:xfrm>
            <a:off x="5880569" y="4670489"/>
            <a:ext cx="4750028" cy="1118255"/>
          </a:xfrm>
          <a:prstGeom prst="rect">
            <a:avLst/>
          </a:prstGeom>
          <a:noFill/>
        </p:spPr>
        <p:txBody>
          <a:bodyPr wrap="square" rtlCol="0">
            <a:spAutoFit/>
          </a:bodyPr>
          <a:lstStyle/>
          <a:p>
            <a:pPr defTabSz="914400">
              <a:lnSpc>
                <a:spcPts val="2000"/>
              </a:lnSpc>
            </a:pPr>
            <a:r>
              <a:rPr lang="zh-CN" altLang="en-US" sz="935" dirty="0">
                <a:solidFill>
                  <a:srgbClr val="FFFFFF"/>
                </a:solidFill>
                <a:latin typeface="思源黑体" panose="020B0500000000000000" pitchFamily="34" charset="-122"/>
                <a:ea typeface="思源黑体" panose="020B0500000000000000" pitchFamily="34" charset="-122"/>
              </a:rPr>
              <a:t>点击输入您的具体内容，用简洁的语言文字进行阐述，精准的词汇表达胜过长篇大论的文字表述点击输入您的具体内容，用简洁的语言文字进行阐述，精准的词汇表达胜过长篇大论的文字表述点击输入您的具体内容，用简洁的语言文字进行阐述，精准的词汇表达胜过长篇大论的文字表述</a:t>
            </a:r>
            <a:endParaRPr lang="en-US" altLang="zh-CN" sz="935" dirty="0">
              <a:solidFill>
                <a:srgbClr val="FFFFFF"/>
              </a:solidFill>
              <a:latin typeface="思源黑体" panose="020B0500000000000000" pitchFamily="34" charset="-122"/>
              <a:ea typeface="思源黑体" panose="020B0500000000000000" pitchFamily="34" charset="-122"/>
            </a:endParaRPr>
          </a:p>
        </p:txBody>
      </p:sp>
      <p:sp>
        <p:nvSpPr>
          <p:cNvPr id="39" name="文本框 38"/>
          <p:cNvSpPr txBox="1"/>
          <p:nvPr/>
        </p:nvSpPr>
        <p:spPr>
          <a:xfrm>
            <a:off x="1505491" y="3775157"/>
            <a:ext cx="2289693" cy="1887696"/>
          </a:xfrm>
          <a:prstGeom prst="rect">
            <a:avLst/>
          </a:prstGeom>
          <a:noFill/>
        </p:spPr>
        <p:txBody>
          <a:bodyPr wrap="square" rtlCol="0">
            <a:spAutoFit/>
          </a:bodyPr>
          <a:lstStyle/>
          <a:p>
            <a:pPr defTabSz="914400">
              <a:lnSpc>
                <a:spcPts val="2000"/>
              </a:lnSpc>
            </a:pPr>
            <a:r>
              <a:rPr lang="zh-CN" altLang="en-US" sz="935" dirty="0">
                <a:solidFill>
                  <a:srgbClr val="FFFFFF"/>
                </a:solidFill>
                <a:latin typeface="思源黑体" panose="020B0500000000000000" pitchFamily="34" charset="-122"/>
                <a:ea typeface="思源黑体" panose="020B0500000000000000" pitchFamily="34" charset="-122"/>
              </a:rPr>
              <a:t>点击输入您的具体内容，用简洁的语言文字进行阐述，精准的词汇表达胜过长篇大论的文字表述点击输入您的具体内容，用简洁的语言文字进行阐述，精准的词汇表达胜过长篇大论的文字表述点击输入您的具体内容，用简洁的语言文字进行阐述</a:t>
            </a:r>
            <a:endParaRPr lang="en-US" altLang="zh-CN" sz="935" dirty="0">
              <a:solidFill>
                <a:srgbClr val="FFFFFF"/>
              </a:solidFill>
              <a:latin typeface="思源黑体" panose="020B0500000000000000" pitchFamily="34" charset="-122"/>
              <a:ea typeface="思源黑体" panose="020B0500000000000000" pitchFamily="34" charset="-122"/>
            </a:endParaRPr>
          </a:p>
        </p:txBody>
      </p:sp>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119" y="3114027"/>
            <a:ext cx="1054016" cy="1054016"/>
          </a:xfrm>
          <a:custGeom>
            <a:avLst/>
            <a:gdLst>
              <a:gd name="connsiteX0" fmla="*/ 0 w 12192000"/>
              <a:gd name="connsiteY0" fmla="*/ 0 h 3479800"/>
              <a:gd name="connsiteX1" fmla="*/ 12192000 w 12192000"/>
              <a:gd name="connsiteY1" fmla="*/ 0 h 3479800"/>
              <a:gd name="connsiteX2" fmla="*/ 12192000 w 12192000"/>
              <a:gd name="connsiteY2" fmla="*/ 3479800 h 3479800"/>
              <a:gd name="connsiteX3" fmla="*/ 0 w 121920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12192000" h="3479800">
                <a:moveTo>
                  <a:pt x="0" y="0"/>
                </a:moveTo>
                <a:lnTo>
                  <a:pt x="12192000" y="0"/>
                </a:lnTo>
                <a:lnTo>
                  <a:pt x="12192000" y="3479800"/>
                </a:lnTo>
                <a:lnTo>
                  <a:pt x="0" y="3479800"/>
                </a:lnTo>
                <a:close/>
              </a:path>
            </a:pathLst>
          </a:custGeom>
          <a:solidFill>
            <a:schemeClr val="bg1"/>
          </a:solidFill>
          <a:ln>
            <a:noFill/>
          </a:ln>
          <a:effectLst>
            <a:outerShdw blurRad="254000" dist="101600" dir="5400000" algn="t" rotWithShape="0">
              <a:prstClr val="black">
                <a:alpha val="40000"/>
              </a:prstClr>
            </a:outerShdw>
          </a:effectLst>
        </p:spPr>
      </p:pic>
      <p:sp>
        <p:nvSpPr>
          <p:cNvPr id="31" name="矩形 30"/>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战略目标</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1" cy="6858000"/>
          </a:xfrm>
          <a:prstGeom prst="rect">
            <a:avLst/>
          </a:prstGeom>
          <a:blipFill dpi="0" rotWithShape="0">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573868" y="0"/>
            <a:ext cx="961813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495557" y="3723285"/>
            <a:ext cx="2268267" cy="59792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rPr>
              <a:t>市场前景</a:t>
            </a:r>
            <a:endPar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sp>
        <p:nvSpPr>
          <p:cNvPr id="40" name="矩形 39"/>
          <p:cNvSpPr/>
          <p:nvPr/>
        </p:nvSpPr>
        <p:spPr>
          <a:xfrm>
            <a:off x="3375881" y="3612037"/>
            <a:ext cx="639919" cy="830997"/>
          </a:xfrm>
          <a:prstGeom prst="rect">
            <a:avLst/>
          </a:prstGeom>
        </p:spPr>
        <p:txBody>
          <a:bodyPr wrap="none">
            <a:spAutoFit/>
          </a:bodyPr>
          <a:lstStyle/>
          <a:p>
            <a:pPr algn="ctr">
              <a:lnSpc>
                <a:spcPct val="150000"/>
              </a:lnSpc>
            </a:pPr>
            <a:r>
              <a:rPr lang="en-US" altLang="zh-CN"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rPr>
              <a:t>01</a:t>
            </a:r>
            <a:endParaRPr lang="zh-CN" altLang="en-US"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endParaRPr>
          </a:p>
        </p:txBody>
      </p:sp>
      <p:sp>
        <p:nvSpPr>
          <p:cNvPr id="12" name="椭圆 11"/>
          <p:cNvSpPr/>
          <p:nvPr/>
        </p:nvSpPr>
        <p:spPr>
          <a:xfrm>
            <a:off x="4095347" y="4113601"/>
            <a:ext cx="52673" cy="52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8" name="文本框 47"/>
          <p:cNvSpPr txBox="1"/>
          <p:nvPr/>
        </p:nvSpPr>
        <p:spPr>
          <a:xfrm>
            <a:off x="9288006" y="3723285"/>
            <a:ext cx="2268267" cy="59792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rPr>
              <a:t>技术优势</a:t>
            </a:r>
            <a:endPar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sp>
        <p:nvSpPr>
          <p:cNvPr id="50" name="矩形 49"/>
          <p:cNvSpPr/>
          <p:nvPr/>
        </p:nvSpPr>
        <p:spPr>
          <a:xfrm>
            <a:off x="8168330" y="3612037"/>
            <a:ext cx="639919" cy="744243"/>
          </a:xfrm>
          <a:prstGeom prst="rect">
            <a:avLst/>
          </a:prstGeom>
        </p:spPr>
        <p:txBody>
          <a:bodyPr wrap="none">
            <a:spAutoFit/>
          </a:bodyPr>
          <a:lstStyle/>
          <a:p>
            <a:pPr algn="ctr">
              <a:lnSpc>
                <a:spcPct val="150000"/>
              </a:lnSpc>
            </a:pPr>
            <a:r>
              <a:rPr lang="en-US" altLang="zh-CN"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rPr>
              <a:t>02</a:t>
            </a:r>
            <a:endParaRPr lang="zh-CN" altLang="en-US"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endParaRPr>
          </a:p>
        </p:txBody>
      </p:sp>
      <p:sp>
        <p:nvSpPr>
          <p:cNvPr id="51" name="椭圆 50"/>
          <p:cNvSpPr/>
          <p:nvPr/>
        </p:nvSpPr>
        <p:spPr>
          <a:xfrm>
            <a:off x="8887796" y="4113601"/>
            <a:ext cx="52673" cy="52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3" name="文本框 52"/>
          <p:cNvSpPr txBox="1"/>
          <p:nvPr/>
        </p:nvSpPr>
        <p:spPr>
          <a:xfrm>
            <a:off x="4495557" y="4703944"/>
            <a:ext cx="2268267" cy="59792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rPr>
              <a:t>团队介绍</a:t>
            </a:r>
            <a:endPar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sp>
        <p:nvSpPr>
          <p:cNvPr id="55" name="矩形 54"/>
          <p:cNvSpPr/>
          <p:nvPr/>
        </p:nvSpPr>
        <p:spPr>
          <a:xfrm>
            <a:off x="3375881" y="4592696"/>
            <a:ext cx="639919" cy="744243"/>
          </a:xfrm>
          <a:prstGeom prst="rect">
            <a:avLst/>
          </a:prstGeom>
        </p:spPr>
        <p:txBody>
          <a:bodyPr wrap="none">
            <a:spAutoFit/>
          </a:bodyPr>
          <a:lstStyle/>
          <a:p>
            <a:pPr algn="ctr">
              <a:lnSpc>
                <a:spcPct val="150000"/>
              </a:lnSpc>
            </a:pPr>
            <a:r>
              <a:rPr lang="en-US" altLang="zh-CN"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rPr>
              <a:t>03</a:t>
            </a:r>
            <a:endParaRPr lang="zh-CN" altLang="en-US"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endParaRPr>
          </a:p>
        </p:txBody>
      </p:sp>
      <p:sp>
        <p:nvSpPr>
          <p:cNvPr id="56" name="椭圆 55"/>
          <p:cNvSpPr/>
          <p:nvPr/>
        </p:nvSpPr>
        <p:spPr>
          <a:xfrm>
            <a:off x="4095347" y="5094260"/>
            <a:ext cx="52673" cy="52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8" name="文本框 57"/>
          <p:cNvSpPr txBox="1"/>
          <p:nvPr/>
        </p:nvSpPr>
        <p:spPr>
          <a:xfrm>
            <a:off x="9288006" y="4660567"/>
            <a:ext cx="2268267" cy="59792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rPr>
              <a:t>商业模式</a:t>
            </a:r>
            <a:endPar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sp>
        <p:nvSpPr>
          <p:cNvPr id="60" name="矩形 59"/>
          <p:cNvSpPr/>
          <p:nvPr/>
        </p:nvSpPr>
        <p:spPr>
          <a:xfrm>
            <a:off x="8168330" y="4549319"/>
            <a:ext cx="639919" cy="744243"/>
          </a:xfrm>
          <a:prstGeom prst="rect">
            <a:avLst/>
          </a:prstGeom>
        </p:spPr>
        <p:txBody>
          <a:bodyPr wrap="none">
            <a:spAutoFit/>
          </a:bodyPr>
          <a:lstStyle/>
          <a:p>
            <a:pPr algn="ctr">
              <a:lnSpc>
                <a:spcPct val="150000"/>
              </a:lnSpc>
            </a:pPr>
            <a:r>
              <a:rPr lang="en-US" altLang="zh-CN"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rPr>
              <a:t>04</a:t>
            </a:r>
            <a:endParaRPr lang="zh-CN" altLang="en-US"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endParaRPr>
          </a:p>
        </p:txBody>
      </p:sp>
      <p:sp>
        <p:nvSpPr>
          <p:cNvPr id="61" name="椭圆 60"/>
          <p:cNvSpPr/>
          <p:nvPr/>
        </p:nvSpPr>
        <p:spPr>
          <a:xfrm>
            <a:off x="8887796" y="5050883"/>
            <a:ext cx="52673" cy="52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4" name="文本框 63"/>
          <p:cNvSpPr txBox="1"/>
          <p:nvPr/>
        </p:nvSpPr>
        <p:spPr>
          <a:xfrm>
            <a:off x="4495557" y="5597848"/>
            <a:ext cx="2268267" cy="59792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rPr>
              <a:t>未来规划</a:t>
            </a:r>
            <a:endPar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sp>
        <p:nvSpPr>
          <p:cNvPr id="66" name="矩形 65"/>
          <p:cNvSpPr/>
          <p:nvPr/>
        </p:nvSpPr>
        <p:spPr>
          <a:xfrm>
            <a:off x="3375881" y="5486600"/>
            <a:ext cx="639919" cy="744243"/>
          </a:xfrm>
          <a:prstGeom prst="rect">
            <a:avLst/>
          </a:prstGeom>
        </p:spPr>
        <p:txBody>
          <a:bodyPr wrap="none">
            <a:spAutoFit/>
          </a:bodyPr>
          <a:lstStyle/>
          <a:p>
            <a:pPr algn="ctr">
              <a:lnSpc>
                <a:spcPct val="150000"/>
              </a:lnSpc>
            </a:pPr>
            <a:r>
              <a:rPr lang="en-US" altLang="zh-CN"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rPr>
              <a:t>05</a:t>
            </a:r>
            <a:endParaRPr lang="zh-CN" altLang="en-US"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endParaRPr>
          </a:p>
        </p:txBody>
      </p:sp>
      <p:sp>
        <p:nvSpPr>
          <p:cNvPr id="67" name="椭圆 66"/>
          <p:cNvSpPr/>
          <p:nvPr/>
        </p:nvSpPr>
        <p:spPr>
          <a:xfrm>
            <a:off x="4095347" y="5988164"/>
            <a:ext cx="52673" cy="52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9" name="文本框 68"/>
          <p:cNvSpPr txBox="1"/>
          <p:nvPr/>
        </p:nvSpPr>
        <p:spPr>
          <a:xfrm>
            <a:off x="9288006" y="5597848"/>
            <a:ext cx="2268267" cy="59792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rPr>
              <a:t>合作需求</a:t>
            </a:r>
            <a:endParaRPr lang="zh-CN" altLang="en-US" sz="28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sp>
        <p:nvSpPr>
          <p:cNvPr id="71" name="矩形 70"/>
          <p:cNvSpPr/>
          <p:nvPr/>
        </p:nvSpPr>
        <p:spPr>
          <a:xfrm>
            <a:off x="8168330" y="5486600"/>
            <a:ext cx="639919" cy="744243"/>
          </a:xfrm>
          <a:prstGeom prst="rect">
            <a:avLst/>
          </a:prstGeom>
        </p:spPr>
        <p:txBody>
          <a:bodyPr wrap="none">
            <a:spAutoFit/>
          </a:bodyPr>
          <a:lstStyle/>
          <a:p>
            <a:pPr algn="ctr">
              <a:lnSpc>
                <a:spcPct val="150000"/>
              </a:lnSpc>
            </a:pPr>
            <a:r>
              <a:rPr lang="en-US" altLang="zh-CN"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rPr>
              <a:t>06</a:t>
            </a:r>
            <a:endParaRPr lang="zh-CN" altLang="en-US" sz="3200" dirty="0">
              <a:solidFill>
                <a:srgbClr val="E10200"/>
              </a:solidFill>
              <a:latin typeface="思源黑体" panose="020B0500000000000000" pitchFamily="34" charset="-122"/>
              <a:ea typeface="思源黑体" panose="020B0500000000000000" pitchFamily="34" charset="-122"/>
              <a:cs typeface="Aparajita" panose="020B0604020202020204" pitchFamily="34" charset="0"/>
            </a:endParaRPr>
          </a:p>
        </p:txBody>
      </p:sp>
      <p:sp>
        <p:nvSpPr>
          <p:cNvPr id="72" name="椭圆 71"/>
          <p:cNvSpPr/>
          <p:nvPr/>
        </p:nvSpPr>
        <p:spPr>
          <a:xfrm>
            <a:off x="8887796" y="5988164"/>
            <a:ext cx="52673" cy="52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cxnSp>
        <p:nvCxnSpPr>
          <p:cNvPr id="9" name="直接连接符 8"/>
          <p:cNvCxnSpPr/>
          <p:nvPr/>
        </p:nvCxnSpPr>
        <p:spPr>
          <a:xfrm>
            <a:off x="3337585" y="4496698"/>
            <a:ext cx="3399685" cy="0"/>
          </a:xfrm>
          <a:prstGeom prst="line">
            <a:avLst/>
          </a:prstGeom>
          <a:ln>
            <a:gradFill>
              <a:gsLst>
                <a:gs pos="0">
                  <a:schemeClr val="bg1"/>
                </a:gs>
                <a:gs pos="56000">
                  <a:srgbClr val="8E8E8E"/>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337585" y="5434999"/>
            <a:ext cx="3399685" cy="0"/>
          </a:xfrm>
          <a:prstGeom prst="line">
            <a:avLst/>
          </a:prstGeom>
          <a:ln>
            <a:gradFill>
              <a:gsLst>
                <a:gs pos="0">
                  <a:schemeClr val="bg1"/>
                </a:gs>
                <a:gs pos="56000">
                  <a:srgbClr val="8E8E8E"/>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337585" y="6348237"/>
            <a:ext cx="3399685" cy="0"/>
          </a:xfrm>
          <a:prstGeom prst="line">
            <a:avLst/>
          </a:prstGeom>
          <a:ln>
            <a:gradFill>
              <a:gsLst>
                <a:gs pos="0">
                  <a:schemeClr val="bg1"/>
                </a:gs>
                <a:gs pos="56000">
                  <a:srgbClr val="8E8E8E"/>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8218941" y="4496698"/>
            <a:ext cx="3399685" cy="0"/>
          </a:xfrm>
          <a:prstGeom prst="line">
            <a:avLst/>
          </a:prstGeom>
          <a:ln>
            <a:gradFill>
              <a:gsLst>
                <a:gs pos="0">
                  <a:schemeClr val="bg1"/>
                </a:gs>
                <a:gs pos="56000">
                  <a:srgbClr val="8E8E8E"/>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8218941" y="5434999"/>
            <a:ext cx="3399685" cy="0"/>
          </a:xfrm>
          <a:prstGeom prst="line">
            <a:avLst/>
          </a:prstGeom>
          <a:ln>
            <a:gradFill>
              <a:gsLst>
                <a:gs pos="0">
                  <a:schemeClr val="bg1"/>
                </a:gs>
                <a:gs pos="56000">
                  <a:srgbClr val="8E8E8E"/>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8218941" y="6348237"/>
            <a:ext cx="3399685" cy="0"/>
          </a:xfrm>
          <a:prstGeom prst="line">
            <a:avLst/>
          </a:prstGeom>
          <a:ln>
            <a:gradFill>
              <a:gsLst>
                <a:gs pos="0">
                  <a:schemeClr val="bg1"/>
                </a:gs>
                <a:gs pos="56000">
                  <a:srgbClr val="8E8E8E"/>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PA_矩形 29"/>
          <p:cNvSpPr/>
          <p:nvPr>
            <p:custDataLst>
              <p:tags r:id="rId2"/>
            </p:custDataLst>
          </p:nvPr>
        </p:nvSpPr>
        <p:spPr>
          <a:xfrm>
            <a:off x="2946491" y="1951343"/>
            <a:ext cx="4243687" cy="1200329"/>
          </a:xfrm>
          <a:prstGeom prst="rect">
            <a:avLst/>
          </a:prstGeom>
          <a:ln>
            <a:noFill/>
          </a:ln>
        </p:spPr>
        <p:txBody>
          <a:bodyPr wrap="square">
            <a:spAutoFit/>
          </a:bodyPr>
          <a:lstStyle/>
          <a:p>
            <a:r>
              <a:rPr lang="en-US" altLang="zh-CN" sz="7200" b="1" dirty="0">
                <a:solidFill>
                  <a:schemeClr val="tx1">
                    <a:lumMod val="85000"/>
                    <a:lumOff val="15000"/>
                  </a:schemeClr>
                </a:solidFill>
                <a:effectLst>
                  <a:outerShdw blurRad="38100" dist="38100" dir="2700000" algn="tl">
                    <a:srgbClr val="000000">
                      <a:alpha val="30000"/>
                    </a:srgbClr>
                  </a:outerShdw>
                </a:effectLst>
                <a:latin typeface="Aparajita" panose="020B0604020202020204" pitchFamily="34" charset="0"/>
                <a:ea typeface="思源黑体" panose="020B0500000000000000" pitchFamily="34" charset="-122"/>
                <a:cs typeface="Aparajita" panose="020B0604020202020204" pitchFamily="34" charset="0"/>
              </a:rPr>
              <a:t>Contents</a:t>
            </a:r>
            <a:endParaRPr lang="en-US" altLang="zh-CN" sz="7200" b="1" dirty="0">
              <a:solidFill>
                <a:schemeClr val="tx1">
                  <a:lumMod val="85000"/>
                  <a:lumOff val="15000"/>
                </a:schemeClr>
              </a:solidFill>
              <a:effectLst>
                <a:outerShdw blurRad="38100" dist="38100" dir="2700000" algn="tl">
                  <a:srgbClr val="000000">
                    <a:alpha val="3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nvGrpSpPr>
          <p:cNvPr id="8" name="组合 7"/>
          <p:cNvGrpSpPr/>
          <p:nvPr/>
        </p:nvGrpSpPr>
        <p:grpSpPr>
          <a:xfrm>
            <a:off x="9886220" y="1"/>
            <a:ext cx="1544837" cy="1398494"/>
            <a:chOff x="9626556" y="0"/>
            <a:chExt cx="1992070" cy="1803361"/>
          </a:xfrm>
        </p:grpSpPr>
        <p:sp>
          <p:nvSpPr>
            <p:cNvPr id="5" name="矩形 4"/>
            <p:cNvSpPr/>
            <p:nvPr/>
          </p:nvSpPr>
          <p:spPr>
            <a:xfrm>
              <a:off x="9626556" y="0"/>
              <a:ext cx="1992070" cy="18033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6" name="组合 5"/>
            <p:cNvGrpSpPr/>
            <p:nvPr/>
          </p:nvGrpSpPr>
          <p:grpSpPr>
            <a:xfrm>
              <a:off x="9940376" y="393731"/>
              <a:ext cx="1428762" cy="1049264"/>
              <a:chOff x="9940376" y="419131"/>
              <a:chExt cx="1428762" cy="1049264"/>
            </a:xfrm>
          </p:grpSpPr>
          <p:sp>
            <p:nvSpPr>
              <p:cNvPr id="73" name="文本框 72"/>
              <p:cNvSpPr txBox="1"/>
              <p:nvPr/>
            </p:nvSpPr>
            <p:spPr>
              <a:xfrm>
                <a:off x="9962758" y="419131"/>
                <a:ext cx="1373800" cy="754069"/>
              </a:xfrm>
              <a:prstGeom prst="rect">
                <a:avLst/>
              </a:prstGeom>
              <a:noFill/>
            </p:spPr>
            <p:txBody>
              <a:bodyPr wrap="square" rtlCol="0">
                <a:spAutoFit/>
              </a:bodyPr>
              <a:lstStyle/>
              <a:p>
                <a:pPr algn="dist"/>
                <a:r>
                  <a:rPr lang="en-US" altLang="zh-CN" sz="3200" dirty="0">
                    <a:solidFill>
                      <a:schemeClr val="bg1"/>
                    </a:solidFill>
                    <a:latin typeface="Impact" panose="020B0806030902050204" pitchFamily="34" charset="0"/>
                    <a:ea typeface="思源黑体" panose="020B0500000000000000" pitchFamily="34" charset="-122"/>
                  </a:rPr>
                  <a:t>LOGO</a:t>
                </a:r>
                <a:endParaRPr lang="zh-CN" altLang="en-US" sz="3200" dirty="0">
                  <a:solidFill>
                    <a:schemeClr val="bg1"/>
                  </a:solidFill>
                  <a:latin typeface="Impact" panose="020B0806030902050204" pitchFamily="34" charset="0"/>
                  <a:ea typeface="思源黑体" panose="020B0500000000000000" pitchFamily="34" charset="-122"/>
                </a:endParaRPr>
              </a:p>
            </p:txBody>
          </p:sp>
          <p:sp>
            <p:nvSpPr>
              <p:cNvPr id="74" name="文本框 73"/>
              <p:cNvSpPr txBox="1"/>
              <p:nvPr/>
            </p:nvSpPr>
            <p:spPr>
              <a:xfrm>
                <a:off x="9940376" y="992141"/>
                <a:ext cx="1428762" cy="476254"/>
              </a:xfrm>
              <a:prstGeom prst="rect">
                <a:avLst/>
              </a:prstGeom>
              <a:noFill/>
            </p:spPr>
            <p:txBody>
              <a:bodyPr wrap="none" rtlCol="0">
                <a:spAutoFit/>
              </a:bodyPr>
              <a:lstStyle/>
              <a:p>
                <a:pPr algn="dist"/>
                <a:r>
                  <a:rPr lang="zh-CN" altLang="en-US" b="1" dirty="0">
                    <a:solidFill>
                      <a:schemeClr val="bg1"/>
                    </a:solidFill>
                    <a:latin typeface="思源黑体" panose="020B0500000000000000" pitchFamily="34" charset="-122"/>
                    <a:ea typeface="思源黑体" panose="020B0500000000000000" pitchFamily="34" charset="-122"/>
                  </a:rPr>
                  <a:t>企业标志</a:t>
                </a:r>
                <a:endParaRPr lang="zh-CN" altLang="en-US" b="1" dirty="0">
                  <a:solidFill>
                    <a:schemeClr val="bg1"/>
                  </a:solidFill>
                  <a:latin typeface="思源黑体" panose="020B0500000000000000" pitchFamily="34" charset="-122"/>
                  <a:ea typeface="思源黑体" panose="020B0500000000000000" pitchFamily="34" charset="-122"/>
                </a:endParaRPr>
              </a:p>
            </p:txBody>
          </p:sp>
        </p:grpSp>
      </p:grpSp>
      <p:grpSp>
        <p:nvGrpSpPr>
          <p:cNvPr id="21" name="组合 20"/>
          <p:cNvGrpSpPr/>
          <p:nvPr/>
        </p:nvGrpSpPr>
        <p:grpSpPr>
          <a:xfrm>
            <a:off x="3086571" y="3097884"/>
            <a:ext cx="8344487" cy="0"/>
            <a:chOff x="3140359" y="3151672"/>
            <a:chExt cx="8344487" cy="0"/>
          </a:xfrm>
        </p:grpSpPr>
        <p:cxnSp>
          <p:nvCxnSpPr>
            <p:cNvPr id="11" name="直接连接符 10"/>
            <p:cNvCxnSpPr/>
            <p:nvPr/>
          </p:nvCxnSpPr>
          <p:spPr>
            <a:xfrm>
              <a:off x="3809045" y="3151672"/>
              <a:ext cx="7675801"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140359" y="3151672"/>
              <a:ext cx="79962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81"/>
          <p:cNvSpPr/>
          <p:nvPr/>
        </p:nvSpPr>
        <p:spPr>
          <a:xfrm>
            <a:off x="1205741" y="3651311"/>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8" name="Freeform 82"/>
          <p:cNvSpPr/>
          <p:nvPr/>
        </p:nvSpPr>
        <p:spPr>
          <a:xfrm>
            <a:off x="3035392" y="3649496"/>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9" name="Freeform 83"/>
          <p:cNvSpPr/>
          <p:nvPr/>
        </p:nvSpPr>
        <p:spPr>
          <a:xfrm>
            <a:off x="4875631" y="3649496"/>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10" name="Freeform 84"/>
          <p:cNvSpPr/>
          <p:nvPr/>
        </p:nvSpPr>
        <p:spPr>
          <a:xfrm>
            <a:off x="6725756" y="3649496"/>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11" name="Freeform 85"/>
          <p:cNvSpPr/>
          <p:nvPr/>
        </p:nvSpPr>
        <p:spPr>
          <a:xfrm>
            <a:off x="8566036" y="3636595"/>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12" name="Oval 7"/>
          <p:cNvSpPr>
            <a:spLocks noChangeAspect="1"/>
          </p:cNvSpPr>
          <p:nvPr/>
        </p:nvSpPr>
        <p:spPr>
          <a:xfrm>
            <a:off x="2249898" y="3761048"/>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b="1" dirty="0">
              <a:solidFill>
                <a:srgbClr val="E7E6E6">
                  <a:lumMod val="75000"/>
                </a:srgbClr>
              </a:solidFill>
              <a:latin typeface="思源黑体" panose="020B0500000000000000" pitchFamily="34" charset="-122"/>
              <a:ea typeface="思源黑体" panose="020B0500000000000000" pitchFamily="34" charset="-122"/>
            </a:endParaRPr>
          </a:p>
        </p:txBody>
      </p:sp>
      <p:sp>
        <p:nvSpPr>
          <p:cNvPr id="13" name="Oval 10"/>
          <p:cNvSpPr>
            <a:spLocks noChangeAspect="1"/>
          </p:cNvSpPr>
          <p:nvPr/>
        </p:nvSpPr>
        <p:spPr>
          <a:xfrm>
            <a:off x="4082197" y="3761048"/>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b="1" dirty="0">
              <a:solidFill>
                <a:srgbClr val="E7E6E6">
                  <a:lumMod val="75000"/>
                </a:srgbClr>
              </a:solidFill>
              <a:latin typeface="思源黑体" panose="020B0500000000000000" pitchFamily="34" charset="-122"/>
              <a:ea typeface="思源黑体" panose="020B0500000000000000" pitchFamily="34" charset="-122"/>
            </a:endParaRPr>
          </a:p>
        </p:txBody>
      </p:sp>
      <p:sp>
        <p:nvSpPr>
          <p:cNvPr id="14" name="Oval 13"/>
          <p:cNvSpPr>
            <a:spLocks noChangeAspect="1"/>
          </p:cNvSpPr>
          <p:nvPr/>
        </p:nvSpPr>
        <p:spPr>
          <a:xfrm>
            <a:off x="5914495" y="3761048"/>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b="1" dirty="0">
              <a:solidFill>
                <a:srgbClr val="E7E6E6">
                  <a:lumMod val="75000"/>
                </a:srgbClr>
              </a:solidFill>
              <a:latin typeface="思源黑体" panose="020B0500000000000000" pitchFamily="34" charset="-122"/>
              <a:ea typeface="思源黑体" panose="020B0500000000000000" pitchFamily="34" charset="-122"/>
            </a:endParaRPr>
          </a:p>
        </p:txBody>
      </p:sp>
      <p:sp>
        <p:nvSpPr>
          <p:cNvPr id="15" name="Oval 16"/>
          <p:cNvSpPr>
            <a:spLocks noChangeAspect="1"/>
          </p:cNvSpPr>
          <p:nvPr/>
        </p:nvSpPr>
        <p:spPr>
          <a:xfrm>
            <a:off x="7746795" y="3761048"/>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b="1" dirty="0">
              <a:solidFill>
                <a:srgbClr val="E7E6E6">
                  <a:lumMod val="75000"/>
                </a:srgbClr>
              </a:solidFill>
              <a:latin typeface="思源黑体" panose="020B0500000000000000" pitchFamily="34" charset="-122"/>
              <a:ea typeface="思源黑体" panose="020B0500000000000000" pitchFamily="34" charset="-122"/>
            </a:endParaRPr>
          </a:p>
        </p:txBody>
      </p:sp>
      <p:sp>
        <p:nvSpPr>
          <p:cNvPr id="16" name="Oval 19"/>
          <p:cNvSpPr>
            <a:spLocks noChangeAspect="1"/>
          </p:cNvSpPr>
          <p:nvPr/>
        </p:nvSpPr>
        <p:spPr>
          <a:xfrm>
            <a:off x="9579095" y="3761048"/>
            <a:ext cx="232687" cy="23268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b="1" dirty="0">
              <a:solidFill>
                <a:srgbClr val="E7E6E6">
                  <a:lumMod val="75000"/>
                </a:srgbClr>
              </a:solidFill>
              <a:latin typeface="思源黑体" panose="020B0500000000000000" pitchFamily="34" charset="-122"/>
              <a:ea typeface="思源黑体" panose="020B0500000000000000" pitchFamily="34" charset="-122"/>
            </a:endParaRPr>
          </a:p>
        </p:txBody>
      </p:sp>
      <p:sp>
        <p:nvSpPr>
          <p:cNvPr id="17" name="TextBox 20"/>
          <p:cNvSpPr txBox="1"/>
          <p:nvPr/>
        </p:nvSpPr>
        <p:spPr>
          <a:xfrm>
            <a:off x="2085718" y="4245591"/>
            <a:ext cx="429605" cy="208199"/>
          </a:xfrm>
          <a:prstGeom prst="rect">
            <a:avLst/>
          </a:prstGeom>
          <a:noFill/>
        </p:spPr>
        <p:txBody>
          <a:bodyPr wrap="none" lIns="0" tIns="0" rIns="0" bIns="0" rtlCol="0" anchor="ctr">
            <a:spAutoFit/>
          </a:bodyPr>
          <a:lstStyle/>
          <a:p>
            <a:pPr algn="ctr" defTabSz="914400">
              <a:spcBef>
                <a:spcPct val="20000"/>
              </a:spcBef>
              <a:defRPr/>
            </a:pPr>
            <a:r>
              <a:rPr lang="en-US" sz="1355" b="1" dirty="0">
                <a:solidFill>
                  <a:srgbClr val="262626"/>
                </a:solidFill>
                <a:latin typeface="思源黑体" panose="020B0500000000000000" pitchFamily="34" charset="-122"/>
                <a:ea typeface="思源黑体" panose="020B0500000000000000" pitchFamily="34" charset="-122"/>
              </a:rPr>
              <a:t>2021</a:t>
            </a:r>
            <a:endParaRPr lang="en-US" sz="1355" dirty="0">
              <a:solidFill>
                <a:srgbClr val="262626"/>
              </a:solidFill>
              <a:latin typeface="思源黑体" panose="020B0500000000000000" pitchFamily="34" charset="-122"/>
              <a:ea typeface="思源黑体" panose="020B0500000000000000" pitchFamily="34" charset="-122"/>
            </a:endParaRPr>
          </a:p>
        </p:txBody>
      </p:sp>
      <p:sp>
        <p:nvSpPr>
          <p:cNvPr id="18" name="TextBox 21"/>
          <p:cNvSpPr txBox="1"/>
          <p:nvPr/>
        </p:nvSpPr>
        <p:spPr>
          <a:xfrm>
            <a:off x="3959292" y="3287006"/>
            <a:ext cx="429605" cy="208199"/>
          </a:xfrm>
          <a:prstGeom prst="rect">
            <a:avLst/>
          </a:prstGeom>
          <a:noFill/>
        </p:spPr>
        <p:txBody>
          <a:bodyPr wrap="none" lIns="0" tIns="0" rIns="0" bIns="0" rtlCol="0" anchor="ctr">
            <a:spAutoFit/>
          </a:bodyPr>
          <a:lstStyle/>
          <a:p>
            <a:pPr algn="ctr" defTabSz="914400">
              <a:spcBef>
                <a:spcPct val="20000"/>
              </a:spcBef>
              <a:defRPr/>
            </a:pPr>
            <a:r>
              <a:rPr lang="en-US" sz="1355" b="1" dirty="0">
                <a:solidFill>
                  <a:srgbClr val="262626"/>
                </a:solidFill>
                <a:latin typeface="思源黑体" panose="020B0500000000000000" pitchFamily="34" charset="-122"/>
                <a:ea typeface="思源黑体" panose="020B0500000000000000" pitchFamily="34" charset="-122"/>
              </a:rPr>
              <a:t>2022</a:t>
            </a:r>
            <a:endParaRPr lang="en-US" sz="1355" dirty="0">
              <a:solidFill>
                <a:srgbClr val="262626"/>
              </a:solidFill>
              <a:latin typeface="思源黑体" panose="020B0500000000000000" pitchFamily="34" charset="-122"/>
              <a:ea typeface="思源黑体" panose="020B0500000000000000" pitchFamily="34" charset="-122"/>
            </a:endParaRPr>
          </a:p>
        </p:txBody>
      </p:sp>
      <p:sp>
        <p:nvSpPr>
          <p:cNvPr id="19" name="TextBox 22"/>
          <p:cNvSpPr txBox="1"/>
          <p:nvPr/>
        </p:nvSpPr>
        <p:spPr>
          <a:xfrm>
            <a:off x="5813718" y="4245591"/>
            <a:ext cx="429606" cy="208199"/>
          </a:xfrm>
          <a:prstGeom prst="rect">
            <a:avLst/>
          </a:prstGeom>
          <a:noFill/>
        </p:spPr>
        <p:txBody>
          <a:bodyPr wrap="none" lIns="0" tIns="0" rIns="0" bIns="0" rtlCol="0" anchor="ctr">
            <a:spAutoFit/>
          </a:bodyPr>
          <a:lstStyle/>
          <a:p>
            <a:pPr algn="ctr" defTabSz="914400">
              <a:spcBef>
                <a:spcPct val="20000"/>
              </a:spcBef>
              <a:defRPr/>
            </a:pPr>
            <a:r>
              <a:rPr lang="en-US" sz="1355" b="1" dirty="0">
                <a:solidFill>
                  <a:srgbClr val="262626"/>
                </a:solidFill>
                <a:latin typeface="思源黑体" panose="020B0500000000000000" pitchFamily="34" charset="-122"/>
                <a:ea typeface="思源黑体" panose="020B0500000000000000" pitchFamily="34" charset="-122"/>
              </a:rPr>
              <a:t>2023</a:t>
            </a:r>
            <a:endParaRPr lang="en-US" sz="1355" dirty="0">
              <a:solidFill>
                <a:srgbClr val="262626"/>
              </a:solidFill>
              <a:latin typeface="思源黑体" panose="020B0500000000000000" pitchFamily="34" charset="-122"/>
              <a:ea typeface="思源黑体" panose="020B0500000000000000" pitchFamily="34" charset="-122"/>
            </a:endParaRPr>
          </a:p>
        </p:txBody>
      </p:sp>
      <p:sp>
        <p:nvSpPr>
          <p:cNvPr id="20" name="TextBox 23"/>
          <p:cNvSpPr txBox="1"/>
          <p:nvPr/>
        </p:nvSpPr>
        <p:spPr>
          <a:xfrm>
            <a:off x="7636196" y="3287006"/>
            <a:ext cx="429606" cy="208199"/>
          </a:xfrm>
          <a:prstGeom prst="rect">
            <a:avLst/>
          </a:prstGeom>
          <a:noFill/>
        </p:spPr>
        <p:txBody>
          <a:bodyPr wrap="none" lIns="0" tIns="0" rIns="0" bIns="0" rtlCol="0" anchor="ctr">
            <a:spAutoFit/>
          </a:bodyPr>
          <a:lstStyle/>
          <a:p>
            <a:pPr algn="ctr" defTabSz="914400">
              <a:spcBef>
                <a:spcPct val="20000"/>
              </a:spcBef>
              <a:defRPr/>
            </a:pPr>
            <a:r>
              <a:rPr lang="en-US" sz="1355" b="1" dirty="0">
                <a:solidFill>
                  <a:srgbClr val="262626"/>
                </a:solidFill>
                <a:latin typeface="思源黑体" panose="020B0500000000000000" pitchFamily="34" charset="-122"/>
                <a:ea typeface="思源黑体" panose="020B0500000000000000" pitchFamily="34" charset="-122"/>
              </a:rPr>
              <a:t>2024</a:t>
            </a:r>
            <a:endParaRPr lang="en-US" sz="1355" dirty="0">
              <a:solidFill>
                <a:srgbClr val="262626"/>
              </a:solidFill>
              <a:latin typeface="思源黑体" panose="020B0500000000000000" pitchFamily="34" charset="-122"/>
              <a:ea typeface="思源黑体" panose="020B0500000000000000" pitchFamily="34" charset="-122"/>
            </a:endParaRPr>
          </a:p>
        </p:txBody>
      </p:sp>
      <p:sp>
        <p:nvSpPr>
          <p:cNvPr id="21" name="TextBox 24"/>
          <p:cNvSpPr txBox="1"/>
          <p:nvPr/>
        </p:nvSpPr>
        <p:spPr>
          <a:xfrm>
            <a:off x="9496225" y="4245591"/>
            <a:ext cx="429606" cy="208199"/>
          </a:xfrm>
          <a:prstGeom prst="rect">
            <a:avLst/>
          </a:prstGeom>
          <a:noFill/>
          <a:ln>
            <a:noFill/>
          </a:ln>
        </p:spPr>
        <p:txBody>
          <a:bodyPr wrap="none" lIns="0" tIns="0" rIns="0" bIns="0" rtlCol="0" anchor="ctr">
            <a:spAutoFit/>
          </a:bodyPr>
          <a:lstStyle/>
          <a:p>
            <a:pPr algn="ctr" defTabSz="914400">
              <a:spcBef>
                <a:spcPct val="20000"/>
              </a:spcBef>
              <a:defRPr/>
            </a:pPr>
            <a:r>
              <a:rPr lang="en-US" sz="1355" b="1" dirty="0">
                <a:solidFill>
                  <a:srgbClr val="262626"/>
                </a:solidFill>
                <a:latin typeface="思源黑体" panose="020B0500000000000000" pitchFamily="34" charset="-122"/>
                <a:ea typeface="思源黑体" panose="020B0500000000000000" pitchFamily="34" charset="-122"/>
              </a:rPr>
              <a:t>2025</a:t>
            </a:r>
            <a:endParaRPr lang="en-US" sz="1355" dirty="0">
              <a:solidFill>
                <a:srgbClr val="262626"/>
              </a:solidFill>
              <a:latin typeface="思源黑体" panose="020B0500000000000000" pitchFamily="34" charset="-122"/>
              <a:ea typeface="思源黑体" panose="020B0500000000000000" pitchFamily="34" charset="-122"/>
            </a:endParaRPr>
          </a:p>
        </p:txBody>
      </p:sp>
      <p:grpSp>
        <p:nvGrpSpPr>
          <p:cNvPr id="22" name="Group 88"/>
          <p:cNvGrpSpPr/>
          <p:nvPr/>
        </p:nvGrpSpPr>
        <p:grpSpPr>
          <a:xfrm>
            <a:off x="1374821" y="4659567"/>
            <a:ext cx="1851393" cy="1113794"/>
            <a:chOff x="590510" y="661615"/>
            <a:chExt cx="1470132" cy="492543"/>
          </a:xfrm>
        </p:grpSpPr>
        <p:sp>
          <p:nvSpPr>
            <p:cNvPr id="23" name="TextBox 31"/>
            <p:cNvSpPr txBox="1"/>
            <p:nvPr/>
          </p:nvSpPr>
          <p:spPr>
            <a:xfrm>
              <a:off x="1049753" y="661615"/>
              <a:ext cx="651722" cy="144158"/>
            </a:xfrm>
            <a:prstGeom prst="rect">
              <a:avLst/>
            </a:prstGeom>
            <a:noFill/>
          </p:spPr>
          <p:txBody>
            <a:bodyPr wrap="none" lIns="0" tIns="0" rIns="0" bIns="0" rtlCol="0" anchor="t">
              <a:spAutoFit/>
            </a:bodyPr>
            <a:lstStyle/>
            <a:p>
              <a:pPr algn="ctr" defTabSz="914400">
                <a:lnSpc>
                  <a:spcPct val="150000"/>
                </a:lnSpc>
              </a:pPr>
              <a:r>
                <a:rPr lang="zh-CN" altLang="en-US" sz="1600" b="1" dirty="0">
                  <a:solidFill>
                    <a:schemeClr val="tx1">
                      <a:lumMod val="75000"/>
                    </a:schemeClr>
                  </a:solidFill>
                  <a:latin typeface="思源黑体" panose="020B0500000000000000" pitchFamily="34" charset="-122"/>
                  <a:ea typeface="思源黑体" panose="020B0500000000000000" pitchFamily="34" charset="-122"/>
                </a:rPr>
                <a:t>标题内容</a:t>
              </a:r>
              <a:endParaRPr lang="en-US" sz="1600" b="1" dirty="0">
                <a:solidFill>
                  <a:schemeClr val="tx1">
                    <a:lumMod val="75000"/>
                  </a:schemeClr>
                </a:solidFill>
                <a:latin typeface="思源黑体" panose="020B0500000000000000" pitchFamily="34" charset="-122"/>
                <a:ea typeface="思源黑体" panose="020B0500000000000000" pitchFamily="34" charset="-122"/>
              </a:endParaRPr>
            </a:p>
          </p:txBody>
        </p:sp>
        <p:sp>
          <p:nvSpPr>
            <p:cNvPr id="24" name="TextBox 32"/>
            <p:cNvSpPr txBox="1"/>
            <p:nvPr/>
          </p:nvSpPr>
          <p:spPr>
            <a:xfrm>
              <a:off x="590510" y="859915"/>
              <a:ext cx="1470132" cy="294243"/>
            </a:xfrm>
            <a:prstGeom prst="rect">
              <a:avLst/>
            </a:prstGeom>
            <a:noFill/>
          </p:spPr>
          <p:txBody>
            <a:bodyPr wrap="square" lIns="0" tIns="0" rIns="0" bIns="0" rtlCol="0" anchor="t">
              <a:spAutoFit/>
            </a:bodyPr>
            <a:lstStyle>
              <a:defPPr>
                <a:defRPr lang="zh-CN"/>
              </a:defPPr>
              <a:lvl1pPr algn="ctr">
                <a:spcBef>
                  <a:spcPct val="20000"/>
                </a:spcBef>
                <a:defRPr sz="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lumMod val="50000"/>
                    </a:srgbClr>
                  </a:solidFill>
                  <a:latin typeface="思源黑体" panose="020B0500000000000000" pitchFamily="34" charset="-122"/>
                  <a:ea typeface="思源黑体" panose="020B0500000000000000" pitchFamily="34" charset="-122"/>
                </a:rPr>
                <a:t>为客户服务是我们存在的唯一理由，客户需求是我们发展的源动力</a:t>
              </a:r>
              <a:endParaRPr lang="en-US" sz="1000" dirty="0">
                <a:solidFill>
                  <a:srgbClr val="FFFFFF">
                    <a:lumMod val="50000"/>
                  </a:srgbClr>
                </a:solidFill>
                <a:latin typeface="思源黑体" panose="020B0500000000000000" pitchFamily="34" charset="-122"/>
                <a:ea typeface="思源黑体" panose="020B0500000000000000" pitchFamily="34" charset="-122"/>
              </a:endParaRPr>
            </a:p>
          </p:txBody>
        </p:sp>
      </p:grpSp>
      <p:grpSp>
        <p:nvGrpSpPr>
          <p:cNvPr id="25" name="Group 88"/>
          <p:cNvGrpSpPr/>
          <p:nvPr/>
        </p:nvGrpSpPr>
        <p:grpSpPr>
          <a:xfrm>
            <a:off x="5089405" y="4659566"/>
            <a:ext cx="1878228" cy="1142376"/>
            <a:chOff x="569202" y="661615"/>
            <a:chExt cx="1491440" cy="505184"/>
          </a:xfrm>
        </p:grpSpPr>
        <p:sp>
          <p:nvSpPr>
            <p:cNvPr id="26" name="TextBox 34"/>
            <p:cNvSpPr txBox="1"/>
            <p:nvPr/>
          </p:nvSpPr>
          <p:spPr>
            <a:xfrm>
              <a:off x="989063" y="661615"/>
              <a:ext cx="651721" cy="144159"/>
            </a:xfrm>
            <a:prstGeom prst="rect">
              <a:avLst/>
            </a:prstGeom>
            <a:noFill/>
          </p:spPr>
          <p:txBody>
            <a:bodyPr wrap="none" lIns="0" tIns="0" rIns="0" bIns="0" rtlCol="0" anchor="t">
              <a:spAutoFit/>
            </a:bodyPr>
            <a:lstStyle/>
            <a:p>
              <a:pPr algn="ctr" defTabSz="914400">
                <a:lnSpc>
                  <a:spcPct val="150000"/>
                </a:lnSpc>
              </a:pPr>
              <a:r>
                <a:rPr lang="zh-CN" altLang="en-US" sz="1600" b="1" dirty="0">
                  <a:solidFill>
                    <a:schemeClr val="tx1">
                      <a:lumMod val="75000"/>
                    </a:schemeClr>
                  </a:solidFill>
                  <a:latin typeface="思源黑体" panose="020B0500000000000000" pitchFamily="34" charset="-122"/>
                  <a:ea typeface="思源黑体" panose="020B0500000000000000" pitchFamily="34" charset="-122"/>
                </a:rPr>
                <a:t>标题内容</a:t>
              </a:r>
              <a:endParaRPr lang="en-US" altLang="zh-CN" sz="1600" b="1" dirty="0">
                <a:solidFill>
                  <a:schemeClr val="tx1">
                    <a:lumMod val="75000"/>
                  </a:schemeClr>
                </a:solidFill>
                <a:latin typeface="思源黑体" panose="020B0500000000000000" pitchFamily="34" charset="-122"/>
                <a:ea typeface="思源黑体" panose="020B0500000000000000" pitchFamily="34" charset="-122"/>
              </a:endParaRPr>
            </a:p>
          </p:txBody>
        </p:sp>
        <p:sp>
          <p:nvSpPr>
            <p:cNvPr id="27" name="TextBox 35"/>
            <p:cNvSpPr txBox="1"/>
            <p:nvPr/>
          </p:nvSpPr>
          <p:spPr>
            <a:xfrm>
              <a:off x="569202" y="872555"/>
              <a:ext cx="1491440" cy="294244"/>
            </a:xfrm>
            <a:prstGeom prst="rect">
              <a:avLst/>
            </a:prstGeom>
            <a:noFill/>
          </p:spPr>
          <p:txBody>
            <a:bodyPr wrap="square" lIns="0" tIns="0" rIns="0" bIns="0" rtlCol="0" anchor="t">
              <a:spAutoFit/>
            </a:bodyPr>
            <a:lstStyle>
              <a:defPPr>
                <a:defRPr lang="zh-CN"/>
              </a:defPPr>
              <a:lvl1pPr algn="ctr">
                <a:spcBef>
                  <a:spcPct val="20000"/>
                </a:spcBef>
                <a:defRPr sz="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lumMod val="50000"/>
                    </a:srgbClr>
                  </a:solidFill>
                  <a:latin typeface="思源黑体" panose="020B0500000000000000" pitchFamily="34" charset="-122"/>
                  <a:ea typeface="思源黑体" panose="020B0500000000000000" pitchFamily="34" charset="-122"/>
                </a:rPr>
                <a:t>为客户服务是我们存在的唯一理由，客户需求是我们发展的源动力</a:t>
              </a:r>
              <a:endParaRPr lang="en-US" sz="1000" dirty="0">
                <a:solidFill>
                  <a:srgbClr val="FFFFFF">
                    <a:lumMod val="50000"/>
                  </a:srgbClr>
                </a:solidFill>
                <a:latin typeface="思源黑体" panose="020B0500000000000000" pitchFamily="34" charset="-122"/>
                <a:ea typeface="思源黑体" panose="020B0500000000000000" pitchFamily="34" charset="-122"/>
              </a:endParaRPr>
            </a:p>
          </p:txBody>
        </p:sp>
      </p:grpSp>
      <p:grpSp>
        <p:nvGrpSpPr>
          <p:cNvPr id="28" name="Group 88"/>
          <p:cNvGrpSpPr/>
          <p:nvPr/>
        </p:nvGrpSpPr>
        <p:grpSpPr>
          <a:xfrm>
            <a:off x="8773069" y="4659561"/>
            <a:ext cx="1875911" cy="1151896"/>
            <a:chOff x="571042" y="661615"/>
            <a:chExt cx="1489599" cy="509394"/>
          </a:xfrm>
        </p:grpSpPr>
        <p:sp>
          <p:nvSpPr>
            <p:cNvPr id="29" name="TextBox 37"/>
            <p:cNvSpPr txBox="1"/>
            <p:nvPr/>
          </p:nvSpPr>
          <p:spPr>
            <a:xfrm>
              <a:off x="1049757" y="661615"/>
              <a:ext cx="651721" cy="144159"/>
            </a:xfrm>
            <a:prstGeom prst="rect">
              <a:avLst/>
            </a:prstGeom>
            <a:noFill/>
          </p:spPr>
          <p:txBody>
            <a:bodyPr wrap="none" lIns="0" tIns="0" rIns="0" bIns="0" rtlCol="0" anchor="t">
              <a:spAutoFit/>
            </a:bodyPr>
            <a:lstStyle/>
            <a:p>
              <a:pPr algn="ctr" defTabSz="914400">
                <a:lnSpc>
                  <a:spcPct val="150000"/>
                </a:lnSpc>
              </a:pPr>
              <a:r>
                <a:rPr lang="zh-CN" altLang="en-US" sz="1600" b="1" dirty="0">
                  <a:solidFill>
                    <a:schemeClr val="tx1">
                      <a:lumMod val="75000"/>
                    </a:schemeClr>
                  </a:solidFill>
                  <a:latin typeface="思源黑体" panose="020B0500000000000000" pitchFamily="34" charset="-122"/>
                  <a:ea typeface="思源黑体" panose="020B0500000000000000" pitchFamily="34" charset="-122"/>
                </a:rPr>
                <a:t>标题内容</a:t>
              </a:r>
              <a:endParaRPr lang="en-US" altLang="zh-CN" sz="1600" b="1" dirty="0">
                <a:solidFill>
                  <a:schemeClr val="tx1">
                    <a:lumMod val="75000"/>
                  </a:schemeClr>
                </a:solidFill>
                <a:latin typeface="思源黑体" panose="020B0500000000000000" pitchFamily="34" charset="-122"/>
                <a:ea typeface="思源黑体" panose="020B0500000000000000" pitchFamily="34" charset="-122"/>
              </a:endParaRPr>
            </a:p>
          </p:txBody>
        </p:sp>
        <p:sp>
          <p:nvSpPr>
            <p:cNvPr id="32" name="TextBox 38"/>
            <p:cNvSpPr txBox="1"/>
            <p:nvPr/>
          </p:nvSpPr>
          <p:spPr>
            <a:xfrm>
              <a:off x="571042" y="876765"/>
              <a:ext cx="1489599" cy="294244"/>
            </a:xfrm>
            <a:prstGeom prst="rect">
              <a:avLst/>
            </a:prstGeom>
            <a:noFill/>
          </p:spPr>
          <p:txBody>
            <a:bodyPr wrap="square" lIns="0" tIns="0" rIns="0" bIns="0" rtlCol="0" anchor="t">
              <a:spAutoFit/>
            </a:bodyPr>
            <a:lstStyle/>
            <a:p>
              <a:pPr algn="ctr" defTabSz="914400">
                <a:lnSpc>
                  <a:spcPct val="150000"/>
                </a:lnSpc>
                <a:spcBef>
                  <a:spcPct val="20000"/>
                </a:spcBef>
                <a:defRPr/>
              </a:pPr>
              <a:r>
                <a:rPr lang="zh-CN" altLang="en-US" sz="1000" dirty="0">
                  <a:solidFill>
                    <a:srgbClr val="FFFFFF">
                      <a:lumMod val="50000"/>
                    </a:srgbClr>
                  </a:solidFill>
                  <a:latin typeface="思源黑体" panose="020B0500000000000000" pitchFamily="34" charset="-122"/>
                  <a:ea typeface="思源黑体" panose="020B0500000000000000" pitchFamily="34" charset="-122"/>
                </a:rPr>
                <a:t>为客户服务是我们存在的唯一理由，客户需求是我们发展的源动力</a:t>
              </a:r>
              <a:endParaRPr lang="en-US" sz="1000" dirty="0">
                <a:solidFill>
                  <a:srgbClr val="FFFFFF">
                    <a:lumMod val="50000"/>
                  </a:srgbClr>
                </a:solidFill>
                <a:latin typeface="思源黑体" panose="020B0500000000000000" pitchFamily="34" charset="-122"/>
                <a:ea typeface="思源黑体" panose="020B0500000000000000" pitchFamily="34" charset="-122"/>
              </a:endParaRPr>
            </a:p>
          </p:txBody>
        </p:sp>
      </p:grpSp>
      <p:grpSp>
        <p:nvGrpSpPr>
          <p:cNvPr id="33" name="Group 88"/>
          <p:cNvGrpSpPr/>
          <p:nvPr/>
        </p:nvGrpSpPr>
        <p:grpSpPr>
          <a:xfrm>
            <a:off x="6934847" y="1953248"/>
            <a:ext cx="1832299" cy="1066170"/>
            <a:chOff x="605672" y="619495"/>
            <a:chExt cx="1454970" cy="471484"/>
          </a:xfrm>
        </p:grpSpPr>
        <p:sp>
          <p:nvSpPr>
            <p:cNvPr id="35" name="TextBox 40"/>
            <p:cNvSpPr txBox="1"/>
            <p:nvPr/>
          </p:nvSpPr>
          <p:spPr>
            <a:xfrm>
              <a:off x="1007296" y="619495"/>
              <a:ext cx="651722" cy="144159"/>
            </a:xfrm>
            <a:prstGeom prst="rect">
              <a:avLst/>
            </a:prstGeom>
            <a:noFill/>
          </p:spPr>
          <p:txBody>
            <a:bodyPr wrap="none" lIns="0" tIns="0" rIns="0" bIns="0" rtlCol="0" anchor="t">
              <a:spAutoFit/>
            </a:bodyPr>
            <a:lstStyle/>
            <a:p>
              <a:pPr algn="ctr" defTabSz="914400">
                <a:lnSpc>
                  <a:spcPct val="150000"/>
                </a:lnSpc>
              </a:pPr>
              <a:r>
                <a:rPr lang="zh-CN" altLang="en-US" sz="1600" b="1" dirty="0">
                  <a:solidFill>
                    <a:schemeClr val="tx1">
                      <a:lumMod val="75000"/>
                    </a:schemeClr>
                  </a:solidFill>
                  <a:latin typeface="思源黑体" panose="020B0500000000000000" pitchFamily="34" charset="-122"/>
                  <a:ea typeface="思源黑体" panose="020B0500000000000000" pitchFamily="34" charset="-122"/>
                </a:rPr>
                <a:t>标题内容</a:t>
              </a:r>
              <a:endParaRPr lang="en-US" altLang="zh-CN" sz="1600" b="1" dirty="0">
                <a:solidFill>
                  <a:schemeClr val="tx1">
                    <a:lumMod val="75000"/>
                  </a:schemeClr>
                </a:solidFill>
                <a:latin typeface="思源黑体" panose="020B0500000000000000" pitchFamily="34" charset="-122"/>
                <a:ea typeface="思源黑体" panose="020B0500000000000000" pitchFamily="34" charset="-122"/>
              </a:endParaRPr>
            </a:p>
          </p:txBody>
        </p:sp>
        <p:sp>
          <p:nvSpPr>
            <p:cNvPr id="37" name="TextBox 41"/>
            <p:cNvSpPr txBox="1"/>
            <p:nvPr/>
          </p:nvSpPr>
          <p:spPr>
            <a:xfrm>
              <a:off x="605672" y="796735"/>
              <a:ext cx="1454970" cy="294244"/>
            </a:xfrm>
            <a:prstGeom prst="rect">
              <a:avLst/>
            </a:prstGeom>
            <a:noFill/>
          </p:spPr>
          <p:txBody>
            <a:bodyPr wrap="square" lIns="0" tIns="0" rIns="0" bIns="0" rtlCol="0" anchor="t">
              <a:spAutoFit/>
            </a:bodyPr>
            <a:lstStyle>
              <a:defPPr>
                <a:defRPr lang="zh-CN"/>
              </a:defPPr>
              <a:lvl1pPr algn="ctr">
                <a:spcBef>
                  <a:spcPct val="20000"/>
                </a:spcBef>
                <a:defRPr sz="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lumMod val="50000"/>
                    </a:srgbClr>
                  </a:solidFill>
                  <a:latin typeface="思源黑体" panose="020B0500000000000000" pitchFamily="34" charset="-122"/>
                  <a:ea typeface="思源黑体" panose="020B0500000000000000" pitchFamily="34" charset="-122"/>
                </a:rPr>
                <a:t>为客户服务是我们存在的唯一理由，客户需求是我们发展的源动力</a:t>
              </a:r>
              <a:endParaRPr lang="en-US" sz="1000" dirty="0">
                <a:solidFill>
                  <a:srgbClr val="FFFFFF">
                    <a:lumMod val="50000"/>
                  </a:srgbClr>
                </a:solidFill>
                <a:latin typeface="思源黑体" panose="020B0500000000000000" pitchFamily="34" charset="-122"/>
                <a:ea typeface="思源黑体" panose="020B0500000000000000" pitchFamily="34" charset="-122"/>
              </a:endParaRPr>
            </a:p>
          </p:txBody>
        </p:sp>
      </p:grpSp>
      <p:grpSp>
        <p:nvGrpSpPr>
          <p:cNvPr id="38" name="Group 5"/>
          <p:cNvGrpSpPr/>
          <p:nvPr/>
        </p:nvGrpSpPr>
        <p:grpSpPr>
          <a:xfrm>
            <a:off x="2020100" y="2291712"/>
            <a:ext cx="686865" cy="1584787"/>
            <a:chOff x="2439480" y="2291712"/>
            <a:chExt cx="686865" cy="1584786"/>
          </a:xfrm>
        </p:grpSpPr>
        <p:cxnSp>
          <p:nvCxnSpPr>
            <p:cNvPr id="39" name="Straight Connector 25"/>
            <p:cNvCxnSpPr>
              <a:stCxn id="42" idx="7"/>
            </p:cNvCxnSpPr>
            <p:nvPr/>
          </p:nvCxnSpPr>
          <p:spPr>
            <a:xfrm flipH="1">
              <a:off x="2782909" y="3120830"/>
              <a:ext cx="1" cy="755668"/>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1" name="Group 68"/>
            <p:cNvGrpSpPr/>
            <p:nvPr/>
          </p:nvGrpSpPr>
          <p:grpSpPr>
            <a:xfrm>
              <a:off x="2439480" y="2291712"/>
              <a:ext cx="686865" cy="686864"/>
              <a:chOff x="1295010" y="1424373"/>
              <a:chExt cx="558911" cy="558911"/>
            </a:xfrm>
          </p:grpSpPr>
          <p:sp>
            <p:nvSpPr>
              <p:cNvPr id="42" name="Teardrop 43"/>
              <p:cNvSpPr/>
              <p:nvPr/>
            </p:nvSpPr>
            <p:spPr>
              <a:xfrm rot="8100000">
                <a:off x="1295010" y="1424373"/>
                <a:ext cx="558911" cy="558911"/>
              </a:xfrm>
              <a:prstGeom prst="teardrop">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dirty="0">
                  <a:solidFill>
                    <a:srgbClr val="FFFFFF"/>
                  </a:solidFill>
                  <a:latin typeface="思源黑体" panose="020B0500000000000000" pitchFamily="34" charset="-122"/>
                  <a:ea typeface="思源黑体" panose="020B0500000000000000" pitchFamily="34" charset="-122"/>
                </a:endParaRPr>
              </a:p>
            </p:txBody>
          </p:sp>
          <p:sp>
            <p:nvSpPr>
              <p:cNvPr id="43" name="Freeform 116"/>
              <p:cNvSpPr>
                <a:spLocks noEditPoints="1"/>
              </p:cNvSpPr>
              <p:nvPr/>
            </p:nvSpPr>
            <p:spPr bwMode="auto">
              <a:xfrm>
                <a:off x="1420657" y="1575878"/>
                <a:ext cx="307301" cy="247823"/>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91440" tIns="45720" rIns="91440" bIns="45720" numCol="1" anchor="t" anchorCtr="0" compatLnSpc="1"/>
              <a:lstStyle/>
              <a:p>
                <a:pPr defTabSz="914400"/>
                <a:endParaRPr lang="en-US" sz="1355" dirty="0">
                  <a:solidFill>
                    <a:srgbClr val="656D78"/>
                  </a:solidFill>
                  <a:latin typeface="思源黑体" panose="020B0500000000000000" pitchFamily="34" charset="-122"/>
                  <a:ea typeface="思源黑体" panose="020B0500000000000000" pitchFamily="34" charset="-122"/>
                </a:endParaRPr>
              </a:p>
            </p:txBody>
          </p:sp>
        </p:grpSp>
      </p:grpSp>
      <p:grpSp>
        <p:nvGrpSpPr>
          <p:cNvPr id="44" name="Group 8"/>
          <p:cNvGrpSpPr/>
          <p:nvPr/>
        </p:nvGrpSpPr>
        <p:grpSpPr>
          <a:xfrm>
            <a:off x="5688004" y="2285859"/>
            <a:ext cx="686865" cy="1584787"/>
            <a:chOff x="6107384" y="2285859"/>
            <a:chExt cx="686865" cy="1584786"/>
          </a:xfrm>
        </p:grpSpPr>
        <p:cxnSp>
          <p:nvCxnSpPr>
            <p:cNvPr id="45" name="Straight Connector 26"/>
            <p:cNvCxnSpPr>
              <a:stCxn id="47" idx="7"/>
            </p:cNvCxnSpPr>
            <p:nvPr/>
          </p:nvCxnSpPr>
          <p:spPr>
            <a:xfrm flipH="1">
              <a:off x="6450815" y="3114977"/>
              <a:ext cx="1" cy="755668"/>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6" name="Group 75"/>
            <p:cNvGrpSpPr/>
            <p:nvPr/>
          </p:nvGrpSpPr>
          <p:grpSpPr>
            <a:xfrm>
              <a:off x="6107384" y="2285859"/>
              <a:ext cx="686865" cy="686864"/>
              <a:chOff x="4279638" y="1419610"/>
              <a:chExt cx="558911" cy="558911"/>
            </a:xfrm>
          </p:grpSpPr>
          <p:sp>
            <p:nvSpPr>
              <p:cNvPr id="47" name="Teardrop 46"/>
              <p:cNvSpPr/>
              <p:nvPr/>
            </p:nvSpPr>
            <p:spPr>
              <a:xfrm rot="8100000">
                <a:off x="4279638" y="1419610"/>
                <a:ext cx="558911" cy="558911"/>
              </a:xfrm>
              <a:prstGeom prst="teardrop">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dirty="0">
                  <a:solidFill>
                    <a:srgbClr val="FFFFFF"/>
                  </a:solidFill>
                  <a:latin typeface="思源黑体" panose="020B0500000000000000" pitchFamily="34" charset="-122"/>
                  <a:ea typeface="思源黑体" panose="020B0500000000000000" pitchFamily="34" charset="-122"/>
                </a:endParaRPr>
              </a:p>
            </p:txBody>
          </p:sp>
          <p:sp>
            <p:nvSpPr>
              <p:cNvPr id="48" name="Freeform 15"/>
              <p:cNvSpPr>
                <a:spLocks noEditPoints="1"/>
              </p:cNvSpPr>
              <p:nvPr/>
            </p:nvSpPr>
            <p:spPr bwMode="auto">
              <a:xfrm>
                <a:off x="4433364" y="1598738"/>
                <a:ext cx="266700" cy="200025"/>
              </a:xfrm>
              <a:custGeom>
                <a:avLst/>
                <a:gdLst/>
                <a:ahLst/>
                <a:cxnLst>
                  <a:cxn ang="0">
                    <a:pos x="168" y="126"/>
                  </a:cxn>
                  <a:cxn ang="0">
                    <a:pos x="0" y="126"/>
                  </a:cxn>
                  <a:cxn ang="0">
                    <a:pos x="0" y="0"/>
                  </a:cxn>
                  <a:cxn ang="0">
                    <a:pos x="10" y="0"/>
                  </a:cxn>
                  <a:cxn ang="0">
                    <a:pos x="10" y="115"/>
                  </a:cxn>
                  <a:cxn ang="0">
                    <a:pos x="168" y="115"/>
                  </a:cxn>
                  <a:cxn ang="0">
                    <a:pos x="168" y="126"/>
                  </a:cxn>
                  <a:cxn ang="0">
                    <a:pos x="54" y="104"/>
                  </a:cxn>
                  <a:cxn ang="0">
                    <a:pos x="32" y="104"/>
                  </a:cxn>
                  <a:cxn ang="0">
                    <a:pos x="32" y="63"/>
                  </a:cxn>
                  <a:cxn ang="0">
                    <a:pos x="54" y="63"/>
                  </a:cxn>
                  <a:cxn ang="0">
                    <a:pos x="54" y="104"/>
                  </a:cxn>
                  <a:cxn ang="0">
                    <a:pos x="84" y="104"/>
                  </a:cxn>
                  <a:cxn ang="0">
                    <a:pos x="64" y="104"/>
                  </a:cxn>
                  <a:cxn ang="0">
                    <a:pos x="64" y="19"/>
                  </a:cxn>
                  <a:cxn ang="0">
                    <a:pos x="84" y="19"/>
                  </a:cxn>
                  <a:cxn ang="0">
                    <a:pos x="84" y="104"/>
                  </a:cxn>
                  <a:cxn ang="0">
                    <a:pos x="116" y="104"/>
                  </a:cxn>
                  <a:cxn ang="0">
                    <a:pos x="95" y="104"/>
                  </a:cxn>
                  <a:cxn ang="0">
                    <a:pos x="95" y="41"/>
                  </a:cxn>
                  <a:cxn ang="0">
                    <a:pos x="116" y="41"/>
                  </a:cxn>
                  <a:cxn ang="0">
                    <a:pos x="116" y="104"/>
                  </a:cxn>
                  <a:cxn ang="0">
                    <a:pos x="147" y="104"/>
                  </a:cxn>
                  <a:cxn ang="0">
                    <a:pos x="127" y="104"/>
                  </a:cxn>
                  <a:cxn ang="0">
                    <a:pos x="127" y="9"/>
                  </a:cxn>
                  <a:cxn ang="0">
                    <a:pos x="147" y="9"/>
                  </a:cxn>
                  <a:cxn ang="0">
                    <a:pos x="147" y="104"/>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bg1"/>
              </a:solidFill>
              <a:ln w="9525">
                <a:noFill/>
                <a:round/>
              </a:ln>
            </p:spPr>
            <p:txBody>
              <a:bodyPr vert="horz" wrap="square" lIns="91440" tIns="45720" rIns="91440" bIns="45720" numCol="1" anchor="t" anchorCtr="0" compatLnSpc="1"/>
              <a:lstStyle/>
              <a:p>
                <a:pPr defTabSz="914400"/>
                <a:endParaRPr lang="en-US" sz="1355" dirty="0">
                  <a:solidFill>
                    <a:srgbClr val="656D78"/>
                  </a:solidFill>
                  <a:latin typeface="思源黑体" panose="020B0500000000000000" pitchFamily="34" charset="-122"/>
                  <a:ea typeface="思源黑体" panose="020B0500000000000000" pitchFamily="34" charset="-122"/>
                </a:endParaRPr>
              </a:p>
            </p:txBody>
          </p:sp>
        </p:grpSp>
      </p:grpSp>
      <p:grpSp>
        <p:nvGrpSpPr>
          <p:cNvPr id="49" name="Group 11"/>
          <p:cNvGrpSpPr/>
          <p:nvPr/>
        </p:nvGrpSpPr>
        <p:grpSpPr>
          <a:xfrm>
            <a:off x="9349414" y="2285859"/>
            <a:ext cx="686865" cy="1584787"/>
            <a:chOff x="9768794" y="2285859"/>
            <a:chExt cx="686865" cy="1584786"/>
          </a:xfrm>
        </p:grpSpPr>
        <p:cxnSp>
          <p:nvCxnSpPr>
            <p:cNvPr id="50" name="Straight Connector 27"/>
            <p:cNvCxnSpPr>
              <a:stCxn id="52" idx="7"/>
            </p:cNvCxnSpPr>
            <p:nvPr/>
          </p:nvCxnSpPr>
          <p:spPr>
            <a:xfrm flipH="1">
              <a:off x="10112227" y="3114977"/>
              <a:ext cx="1" cy="755668"/>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1" name="Group 78"/>
            <p:cNvGrpSpPr/>
            <p:nvPr/>
          </p:nvGrpSpPr>
          <p:grpSpPr>
            <a:xfrm>
              <a:off x="9768794" y="2285859"/>
              <a:ext cx="686865" cy="686864"/>
              <a:chOff x="7258980" y="1419610"/>
              <a:chExt cx="558911" cy="558911"/>
            </a:xfrm>
          </p:grpSpPr>
          <p:sp>
            <p:nvSpPr>
              <p:cNvPr id="52" name="Teardrop 49"/>
              <p:cNvSpPr/>
              <p:nvPr/>
            </p:nvSpPr>
            <p:spPr>
              <a:xfrm rot="8100000">
                <a:off x="7258980" y="1419610"/>
                <a:ext cx="558911" cy="558911"/>
              </a:xfrm>
              <a:prstGeom prst="teardrop">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dirty="0">
                  <a:solidFill>
                    <a:srgbClr val="FFFFFF"/>
                  </a:solidFill>
                  <a:latin typeface="思源黑体" panose="020B0500000000000000" pitchFamily="34" charset="-122"/>
                  <a:ea typeface="思源黑体" panose="020B0500000000000000" pitchFamily="34" charset="-122"/>
                </a:endParaRPr>
              </a:p>
            </p:txBody>
          </p:sp>
          <p:sp>
            <p:nvSpPr>
              <p:cNvPr id="53" name="Freeform 152"/>
              <p:cNvSpPr>
                <a:spLocks noEditPoints="1"/>
              </p:cNvSpPr>
              <p:nvPr/>
            </p:nvSpPr>
            <p:spPr bwMode="auto">
              <a:xfrm>
                <a:off x="7397225" y="1605088"/>
                <a:ext cx="276028" cy="255087"/>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91440" tIns="45720" rIns="91440" bIns="45720" numCol="1" anchor="t" anchorCtr="0" compatLnSpc="1"/>
              <a:lstStyle/>
              <a:p>
                <a:pPr defTabSz="914400"/>
                <a:endParaRPr lang="en-US" sz="1355" dirty="0">
                  <a:solidFill>
                    <a:srgbClr val="656D78"/>
                  </a:solidFill>
                  <a:latin typeface="思源黑体" panose="020B0500000000000000" pitchFamily="34" charset="-122"/>
                  <a:ea typeface="思源黑体" panose="020B0500000000000000" pitchFamily="34" charset="-122"/>
                </a:endParaRPr>
              </a:p>
            </p:txBody>
          </p:sp>
        </p:grpSp>
      </p:grpSp>
      <p:grpSp>
        <p:nvGrpSpPr>
          <p:cNvPr id="54" name="Group 9"/>
          <p:cNvGrpSpPr/>
          <p:nvPr/>
        </p:nvGrpSpPr>
        <p:grpSpPr>
          <a:xfrm>
            <a:off x="7518212" y="3882351"/>
            <a:ext cx="686865" cy="1584787"/>
            <a:chOff x="7937592" y="3882351"/>
            <a:chExt cx="686865" cy="1584786"/>
          </a:xfrm>
        </p:grpSpPr>
        <p:cxnSp>
          <p:nvCxnSpPr>
            <p:cNvPr id="55" name="Straight Connector 29"/>
            <p:cNvCxnSpPr>
              <a:stCxn id="57" idx="7"/>
            </p:cNvCxnSpPr>
            <p:nvPr/>
          </p:nvCxnSpPr>
          <p:spPr>
            <a:xfrm rot="10800000" flipH="1">
              <a:off x="8281024" y="3882351"/>
              <a:ext cx="1" cy="755668"/>
            </a:xfrm>
            <a:prstGeom prst="line">
              <a:avLst/>
            </a:prstGeom>
            <a:ln w="19050">
              <a:solidFill>
                <a:srgbClr val="E1020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6" name="Group 76"/>
            <p:cNvGrpSpPr/>
            <p:nvPr/>
          </p:nvGrpSpPr>
          <p:grpSpPr>
            <a:xfrm>
              <a:off x="7937592" y="4780273"/>
              <a:ext cx="686865" cy="686864"/>
              <a:chOff x="5768905" y="3449350"/>
              <a:chExt cx="558911" cy="558911"/>
            </a:xfrm>
          </p:grpSpPr>
          <p:sp>
            <p:nvSpPr>
              <p:cNvPr id="57" name="Teardrop 52"/>
              <p:cNvSpPr/>
              <p:nvPr/>
            </p:nvSpPr>
            <p:spPr>
              <a:xfrm rot="18900000">
                <a:off x="5768905" y="3449350"/>
                <a:ext cx="558911" cy="558911"/>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dirty="0">
                  <a:solidFill>
                    <a:srgbClr val="FFFFFF"/>
                  </a:solidFill>
                  <a:latin typeface="思源黑体" panose="020B0500000000000000" pitchFamily="34" charset="-122"/>
                  <a:ea typeface="思源黑体" panose="020B0500000000000000" pitchFamily="34" charset="-122"/>
                </a:endParaRPr>
              </a:p>
            </p:txBody>
          </p:sp>
          <p:sp>
            <p:nvSpPr>
              <p:cNvPr id="58" name="Freeform 57"/>
              <p:cNvSpPr>
                <a:spLocks noEditPoints="1"/>
              </p:cNvSpPr>
              <p:nvPr/>
            </p:nvSpPr>
            <p:spPr bwMode="auto">
              <a:xfrm>
                <a:off x="5935988" y="3605501"/>
                <a:ext cx="231093" cy="231093"/>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chemeClr val="bg1"/>
              </a:solidFill>
              <a:ln w="9525">
                <a:noFill/>
                <a:round/>
              </a:ln>
            </p:spPr>
            <p:txBody>
              <a:bodyPr vert="horz" wrap="square" lIns="91440" tIns="45720" rIns="91440" bIns="45720" numCol="1" anchor="t" anchorCtr="0" compatLnSpc="1"/>
              <a:lstStyle/>
              <a:p>
                <a:pPr defTabSz="914400"/>
                <a:endParaRPr lang="en-US" sz="1355" dirty="0">
                  <a:solidFill>
                    <a:srgbClr val="656D78"/>
                  </a:solidFill>
                  <a:latin typeface="思源黑体" panose="020B0500000000000000" pitchFamily="34" charset="-122"/>
                  <a:ea typeface="思源黑体" panose="020B0500000000000000" pitchFamily="34" charset="-122"/>
                </a:endParaRPr>
              </a:p>
            </p:txBody>
          </p:sp>
        </p:grpSp>
      </p:grpSp>
      <p:grpSp>
        <p:nvGrpSpPr>
          <p:cNvPr id="59" name="Group 6"/>
          <p:cNvGrpSpPr/>
          <p:nvPr/>
        </p:nvGrpSpPr>
        <p:grpSpPr>
          <a:xfrm>
            <a:off x="3853320" y="3882351"/>
            <a:ext cx="686865" cy="1584787"/>
            <a:chOff x="4272700" y="3882351"/>
            <a:chExt cx="686865" cy="1584786"/>
          </a:xfrm>
        </p:grpSpPr>
        <p:cxnSp>
          <p:nvCxnSpPr>
            <p:cNvPr id="60" name="Straight Connector 28"/>
            <p:cNvCxnSpPr>
              <a:stCxn id="62" idx="7"/>
            </p:cNvCxnSpPr>
            <p:nvPr/>
          </p:nvCxnSpPr>
          <p:spPr>
            <a:xfrm flipV="1">
              <a:off x="4616133" y="3882351"/>
              <a:ext cx="0" cy="755668"/>
            </a:xfrm>
            <a:prstGeom prst="line">
              <a:avLst/>
            </a:prstGeom>
            <a:ln w="19050">
              <a:solidFill>
                <a:srgbClr val="E1020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1" name="Group 72"/>
            <p:cNvGrpSpPr/>
            <p:nvPr/>
          </p:nvGrpSpPr>
          <p:grpSpPr>
            <a:xfrm>
              <a:off x="4272700" y="4780273"/>
              <a:ext cx="686865" cy="686864"/>
              <a:chOff x="2786729" y="3449350"/>
              <a:chExt cx="558911" cy="558911"/>
            </a:xfrm>
          </p:grpSpPr>
          <p:sp>
            <p:nvSpPr>
              <p:cNvPr id="62" name="Teardrop 55"/>
              <p:cNvSpPr/>
              <p:nvPr/>
            </p:nvSpPr>
            <p:spPr>
              <a:xfrm rot="18900000">
                <a:off x="2786729" y="3449350"/>
                <a:ext cx="558911" cy="558911"/>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5" dirty="0">
                  <a:solidFill>
                    <a:srgbClr val="FFFFFF"/>
                  </a:solidFill>
                  <a:latin typeface="思源黑体" panose="020B0500000000000000" pitchFamily="34" charset="-122"/>
                  <a:ea typeface="思源黑体" panose="020B0500000000000000" pitchFamily="34" charset="-122"/>
                </a:endParaRPr>
              </a:p>
            </p:txBody>
          </p:sp>
          <p:sp>
            <p:nvSpPr>
              <p:cNvPr id="63" name="Freeform 105"/>
              <p:cNvSpPr>
                <a:spLocks noEditPoints="1"/>
              </p:cNvSpPr>
              <p:nvPr/>
            </p:nvSpPr>
            <p:spPr bwMode="auto">
              <a:xfrm>
                <a:off x="2965282" y="3615692"/>
                <a:ext cx="224150" cy="22090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91440" tIns="45720" rIns="91440" bIns="45720" numCol="1" anchor="t" anchorCtr="0" compatLnSpc="1"/>
              <a:lstStyle/>
              <a:p>
                <a:pPr defTabSz="914400"/>
                <a:endParaRPr lang="en-US" sz="1355" dirty="0">
                  <a:solidFill>
                    <a:srgbClr val="24313A">
                      <a:lumMod val="50000"/>
                    </a:srgbClr>
                  </a:solidFill>
                  <a:latin typeface="思源黑体" panose="020B0500000000000000" pitchFamily="34" charset="-122"/>
                  <a:ea typeface="思源黑体" panose="020B0500000000000000" pitchFamily="34" charset="-122"/>
                </a:endParaRPr>
              </a:p>
            </p:txBody>
          </p:sp>
        </p:grpSp>
      </p:grpSp>
      <p:grpSp>
        <p:nvGrpSpPr>
          <p:cNvPr id="64" name="Group 88"/>
          <p:cNvGrpSpPr/>
          <p:nvPr/>
        </p:nvGrpSpPr>
        <p:grpSpPr>
          <a:xfrm>
            <a:off x="3187877" y="1937176"/>
            <a:ext cx="1851393" cy="1094744"/>
            <a:chOff x="590510" y="611071"/>
            <a:chExt cx="1470132" cy="484120"/>
          </a:xfrm>
        </p:grpSpPr>
        <p:sp>
          <p:nvSpPr>
            <p:cNvPr id="65" name="TextBox 88"/>
            <p:cNvSpPr txBox="1"/>
            <p:nvPr/>
          </p:nvSpPr>
          <p:spPr>
            <a:xfrm>
              <a:off x="1049753" y="611071"/>
              <a:ext cx="651722" cy="144159"/>
            </a:xfrm>
            <a:prstGeom prst="rect">
              <a:avLst/>
            </a:prstGeom>
            <a:noFill/>
          </p:spPr>
          <p:txBody>
            <a:bodyPr wrap="none" lIns="0" tIns="0" rIns="0" bIns="0" rtlCol="0" anchor="t">
              <a:spAutoFit/>
            </a:bodyPr>
            <a:lstStyle/>
            <a:p>
              <a:pPr algn="ctr" defTabSz="914400">
                <a:lnSpc>
                  <a:spcPct val="150000"/>
                </a:lnSpc>
              </a:pPr>
              <a:r>
                <a:rPr lang="zh-CN" altLang="en-US" sz="1600" b="1" dirty="0">
                  <a:solidFill>
                    <a:schemeClr val="tx1">
                      <a:lumMod val="75000"/>
                    </a:schemeClr>
                  </a:solidFill>
                  <a:latin typeface="思源黑体" panose="020B0500000000000000" pitchFamily="34" charset="-122"/>
                  <a:ea typeface="思源黑体" panose="020B0500000000000000" pitchFamily="34" charset="-122"/>
                </a:rPr>
                <a:t>标题内容</a:t>
              </a:r>
              <a:endParaRPr lang="en-US" altLang="zh-CN" sz="1600" b="1" dirty="0">
                <a:solidFill>
                  <a:schemeClr val="tx1">
                    <a:lumMod val="75000"/>
                  </a:schemeClr>
                </a:solidFill>
                <a:latin typeface="思源黑体" panose="020B0500000000000000" pitchFamily="34" charset="-122"/>
                <a:ea typeface="思源黑体" panose="020B0500000000000000" pitchFamily="34" charset="-122"/>
              </a:endParaRPr>
            </a:p>
          </p:txBody>
        </p:sp>
        <p:sp>
          <p:nvSpPr>
            <p:cNvPr id="66" name="TextBox 89"/>
            <p:cNvSpPr txBox="1"/>
            <p:nvPr/>
          </p:nvSpPr>
          <p:spPr>
            <a:xfrm>
              <a:off x="590510" y="800947"/>
              <a:ext cx="1470132" cy="294244"/>
            </a:xfrm>
            <a:prstGeom prst="rect">
              <a:avLst/>
            </a:prstGeom>
            <a:noFill/>
          </p:spPr>
          <p:txBody>
            <a:bodyPr wrap="square" lIns="0" tIns="0" rIns="0" bIns="0" rtlCol="0" anchor="t">
              <a:spAutoFit/>
            </a:bodyPr>
            <a:lstStyle>
              <a:defPPr>
                <a:defRPr lang="zh-CN"/>
              </a:defPPr>
              <a:lvl1pPr algn="ctr">
                <a:spcBef>
                  <a:spcPct val="20000"/>
                </a:spcBef>
                <a:defRPr sz="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defTabSz="914400">
                <a:lnSpc>
                  <a:spcPct val="150000"/>
                </a:lnSpc>
              </a:pPr>
              <a:r>
                <a:rPr lang="zh-CN" altLang="en-US" sz="1000" dirty="0">
                  <a:solidFill>
                    <a:srgbClr val="FFFFFF">
                      <a:lumMod val="50000"/>
                    </a:srgbClr>
                  </a:solidFill>
                  <a:latin typeface="思源黑体" panose="020B0500000000000000" pitchFamily="34" charset="-122"/>
                  <a:ea typeface="思源黑体" panose="020B0500000000000000" pitchFamily="34" charset="-122"/>
                </a:rPr>
                <a:t>为客户服务是我们存在的唯一理由，客户需求是我们发展的源动力</a:t>
              </a:r>
              <a:endParaRPr lang="en-US" sz="1000" dirty="0">
                <a:solidFill>
                  <a:srgbClr val="FFFFFF">
                    <a:lumMod val="50000"/>
                  </a:srgbClr>
                </a:solidFill>
                <a:latin typeface="思源黑体" panose="020B0500000000000000" pitchFamily="34" charset="-122"/>
                <a:ea typeface="思源黑体" panose="020B0500000000000000" pitchFamily="34" charset="-122"/>
              </a:endParaRPr>
            </a:p>
          </p:txBody>
        </p:sp>
      </p:grpSp>
      <p:sp>
        <p:nvSpPr>
          <p:cNvPr id="67" name="Freeform 81"/>
          <p:cNvSpPr/>
          <p:nvPr/>
        </p:nvSpPr>
        <p:spPr>
          <a:xfrm>
            <a:off x="-612989" y="3652305"/>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68" name="Freeform 81"/>
          <p:cNvSpPr/>
          <p:nvPr/>
        </p:nvSpPr>
        <p:spPr>
          <a:xfrm>
            <a:off x="10415839" y="3632635"/>
            <a:ext cx="2026112" cy="424771"/>
          </a:xfrm>
          <a:custGeom>
            <a:avLst/>
            <a:gdLst>
              <a:gd name="connsiteX0" fmla="*/ 0 w 1133018"/>
              <a:gd name="connsiteY0" fmla="*/ 0 h 345642"/>
              <a:gd name="connsiteX1" fmla="*/ 908964 w 1133018"/>
              <a:gd name="connsiteY1" fmla="*/ 0 h 345642"/>
              <a:gd name="connsiteX2" fmla="*/ 950671 w 1133018"/>
              <a:gd name="connsiteY2" fmla="*/ 0 h 345642"/>
              <a:gd name="connsiteX3" fmla="*/ 960197 w 1133018"/>
              <a:gd name="connsiteY3" fmla="*/ 0 h 345642"/>
              <a:gd name="connsiteX4" fmla="*/ 1133018 w 1133018"/>
              <a:gd name="connsiteY4" fmla="*/ 172821 h 345642"/>
              <a:gd name="connsiteX5" fmla="*/ 960197 w 1133018"/>
              <a:gd name="connsiteY5" fmla="*/ 345642 h 345642"/>
              <a:gd name="connsiteX6" fmla="*/ 950671 w 1133018"/>
              <a:gd name="connsiteY6" fmla="*/ 345642 h 345642"/>
              <a:gd name="connsiteX7" fmla="*/ 908964 w 1133018"/>
              <a:gd name="connsiteY7" fmla="*/ 345642 h 345642"/>
              <a:gd name="connsiteX8" fmla="*/ 0 w 1133018"/>
              <a:gd name="connsiteY8" fmla="*/ 345642 h 345642"/>
              <a:gd name="connsiteX9" fmla="*/ 172821 w 1133018"/>
              <a:gd name="connsiteY9" fmla="*/ 172821 h 345642"/>
              <a:gd name="connsiteX10" fmla="*/ 0 w 1133018"/>
              <a:gd name="connsiteY10" fmla="*/ 0 h 34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018" h="345642">
                <a:moveTo>
                  <a:pt x="0" y="0"/>
                </a:moveTo>
                <a:lnTo>
                  <a:pt x="908964" y="0"/>
                </a:lnTo>
                <a:lnTo>
                  <a:pt x="950671" y="0"/>
                </a:lnTo>
                <a:lnTo>
                  <a:pt x="960197" y="0"/>
                </a:lnTo>
                <a:cubicBezTo>
                  <a:pt x="1055643" y="0"/>
                  <a:pt x="1133018" y="77375"/>
                  <a:pt x="1133018" y="172821"/>
                </a:cubicBezTo>
                <a:cubicBezTo>
                  <a:pt x="1133018" y="268267"/>
                  <a:pt x="1055643" y="345642"/>
                  <a:pt x="960197" y="345642"/>
                </a:cubicBezTo>
                <a:lnTo>
                  <a:pt x="950671" y="345642"/>
                </a:lnTo>
                <a:lnTo>
                  <a:pt x="908964" y="345642"/>
                </a:lnTo>
                <a:lnTo>
                  <a:pt x="0" y="345642"/>
                </a:lnTo>
                <a:cubicBezTo>
                  <a:pt x="95446" y="345642"/>
                  <a:pt x="172821" y="268267"/>
                  <a:pt x="172821" y="172821"/>
                </a:cubicBezTo>
                <a:cubicBezTo>
                  <a:pt x="172821" y="77375"/>
                  <a:pt x="95446" y="0"/>
                  <a:pt x="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sz="1355" dirty="0">
              <a:solidFill>
                <a:srgbClr val="FFFFFF"/>
              </a:solidFill>
              <a:latin typeface="思源黑体" panose="020B0500000000000000" pitchFamily="34" charset="-122"/>
              <a:ea typeface="思源黑体" panose="020B0500000000000000" pitchFamily="34" charset="-122"/>
            </a:endParaRPr>
          </a:p>
        </p:txBody>
      </p:sp>
      <p:sp>
        <p:nvSpPr>
          <p:cNvPr id="69" name="矩形 68"/>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五年规划</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1062295" y="384295"/>
            <a:ext cx="1612900" cy="52197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财务预测</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graphicFrame>
        <p:nvGraphicFramePr>
          <p:cNvPr id="2" name="表格 1"/>
          <p:cNvGraphicFramePr/>
          <p:nvPr>
            <p:custDataLst>
              <p:tags r:id="rId1"/>
            </p:custDataLst>
          </p:nvPr>
        </p:nvGraphicFramePr>
        <p:xfrm>
          <a:off x="1301115" y="1978660"/>
          <a:ext cx="9059545" cy="4053840"/>
        </p:xfrm>
        <a:graphic>
          <a:graphicData uri="http://schemas.openxmlformats.org/drawingml/2006/table">
            <a:tbl>
              <a:tblPr firstRow="1" bandRow="1">
                <a:tableStyleId>{5C22544A-7EE6-4342-B048-85BDC9FD1C3A}</a:tableStyleId>
              </a:tblPr>
              <a:tblGrid>
                <a:gridCol w="2660650"/>
                <a:gridCol w="2132965"/>
                <a:gridCol w="2132965"/>
                <a:gridCol w="2132965"/>
              </a:tblGrid>
              <a:tr h="381000">
                <a:tc>
                  <a:txBody>
                    <a:bodyPr/>
                    <a:p>
                      <a:pPr algn="ctr">
                        <a:buNone/>
                      </a:pPr>
                      <a:endParaRPr lang="zh-CN" altLang="en-US" sz="3200"/>
                    </a:p>
                  </a:txBody>
                  <a:tcPr>
                    <a:solidFill>
                      <a:schemeClr val="accent5">
                        <a:lumMod val="25000"/>
                        <a:lumOff val="75000"/>
                      </a:schemeClr>
                    </a:solidFill>
                  </a:tcPr>
                </a:tc>
                <a:tc>
                  <a:txBody>
                    <a:bodyPr/>
                    <a:p>
                      <a:pPr algn="ctr">
                        <a:buNone/>
                      </a:pPr>
                      <a:r>
                        <a:rPr lang="en-US" altLang="zh-CN" sz="3200">
                          <a:solidFill>
                            <a:schemeClr val="accent1"/>
                          </a:solidFill>
                        </a:rPr>
                        <a:t>2021</a:t>
                      </a:r>
                      <a:r>
                        <a:rPr lang="zh-CN" altLang="en-US" sz="3200">
                          <a:solidFill>
                            <a:schemeClr val="accent1"/>
                          </a:solidFill>
                          <a:ea typeface="宋体" panose="02010600030101010101" pitchFamily="2" charset="-122"/>
                        </a:rPr>
                        <a:t>年</a:t>
                      </a:r>
                      <a:endParaRPr lang="zh-CN" altLang="en-US" sz="3200">
                        <a:solidFill>
                          <a:schemeClr val="accent1"/>
                        </a:solidFill>
                        <a:ea typeface="宋体" panose="02010600030101010101" pitchFamily="2" charset="-122"/>
                      </a:endParaRPr>
                    </a:p>
                  </a:txBody>
                  <a:tcPr>
                    <a:solidFill>
                      <a:schemeClr val="accent5">
                        <a:lumMod val="25000"/>
                        <a:lumOff val="75000"/>
                      </a:schemeClr>
                    </a:solidFill>
                  </a:tcPr>
                </a:tc>
                <a:tc>
                  <a:txBody>
                    <a:bodyPr/>
                    <a:p>
                      <a:pPr algn="ctr">
                        <a:buNone/>
                      </a:pPr>
                      <a:r>
                        <a:rPr lang="en-US" altLang="zh-CN" sz="3200">
                          <a:solidFill>
                            <a:schemeClr val="accent1"/>
                          </a:solidFill>
                        </a:rPr>
                        <a:t>2022</a:t>
                      </a:r>
                      <a:r>
                        <a:rPr lang="zh-CN" altLang="en-US" sz="3200">
                          <a:solidFill>
                            <a:schemeClr val="accent1"/>
                          </a:solidFill>
                          <a:ea typeface="宋体" panose="02010600030101010101" pitchFamily="2" charset="-122"/>
                        </a:rPr>
                        <a:t>年</a:t>
                      </a:r>
                      <a:endParaRPr lang="zh-CN" altLang="en-US" sz="3200">
                        <a:solidFill>
                          <a:schemeClr val="accent1"/>
                        </a:solidFill>
                        <a:ea typeface="宋体" panose="02010600030101010101" pitchFamily="2" charset="-122"/>
                      </a:endParaRPr>
                    </a:p>
                  </a:txBody>
                  <a:tcPr>
                    <a:solidFill>
                      <a:schemeClr val="accent5">
                        <a:lumMod val="25000"/>
                        <a:lumOff val="75000"/>
                      </a:schemeClr>
                    </a:solidFill>
                  </a:tcPr>
                </a:tc>
                <a:tc>
                  <a:txBody>
                    <a:bodyPr/>
                    <a:p>
                      <a:pPr algn="ctr">
                        <a:buNone/>
                      </a:pPr>
                      <a:r>
                        <a:rPr lang="en-US" altLang="zh-CN" sz="3200">
                          <a:solidFill>
                            <a:schemeClr val="accent1"/>
                          </a:solidFill>
                        </a:rPr>
                        <a:t>2023</a:t>
                      </a:r>
                      <a:r>
                        <a:rPr lang="zh-CN" altLang="en-US" sz="3200">
                          <a:solidFill>
                            <a:schemeClr val="accent1"/>
                          </a:solidFill>
                          <a:ea typeface="宋体" panose="02010600030101010101" pitchFamily="2" charset="-122"/>
                        </a:rPr>
                        <a:t>年</a:t>
                      </a:r>
                      <a:endParaRPr lang="zh-CN" altLang="en-US" sz="3200">
                        <a:solidFill>
                          <a:schemeClr val="accent1"/>
                        </a:solidFill>
                        <a:ea typeface="宋体" panose="02010600030101010101" pitchFamily="2" charset="-122"/>
                      </a:endParaRPr>
                    </a:p>
                  </a:txBody>
                  <a:tcPr>
                    <a:solidFill>
                      <a:schemeClr val="accent5">
                        <a:lumMod val="25000"/>
                        <a:lumOff val="75000"/>
                      </a:schemeClr>
                    </a:solidFill>
                  </a:tcPr>
                </a:tc>
              </a:tr>
              <a:tr h="381000">
                <a:tc>
                  <a:txBody>
                    <a:bodyPr/>
                    <a:p>
                      <a:pPr algn="ctr">
                        <a:buNone/>
                      </a:pPr>
                      <a:r>
                        <a:rPr lang="zh-CN" altLang="en-US" sz="2800">
                          <a:solidFill>
                            <a:schemeClr val="accent1"/>
                          </a:solidFill>
                        </a:rPr>
                        <a:t>营业收入</a:t>
                      </a:r>
                      <a:endParaRPr lang="zh-CN" altLang="en-US" sz="2800">
                        <a:solidFill>
                          <a:schemeClr val="accent1"/>
                        </a:solidFill>
                      </a:endParaRPr>
                    </a:p>
                  </a:txBody>
                  <a:tcPr/>
                </a:tc>
                <a:tc>
                  <a:txBody>
                    <a:bodyPr/>
                    <a:p>
                      <a:pPr algn="ctr">
                        <a:buNone/>
                      </a:pPr>
                      <a:endParaRPr lang="zh-CN" altLang="en-US" sz="3200"/>
                    </a:p>
                  </a:txBody>
                  <a:tcPr/>
                </a:tc>
                <a:tc>
                  <a:txBody>
                    <a:bodyPr/>
                    <a:p>
                      <a:pPr algn="ctr">
                        <a:buNone/>
                      </a:pPr>
                      <a:endParaRPr lang="zh-CN" altLang="en-US" sz="3200"/>
                    </a:p>
                  </a:txBody>
                  <a:tcPr/>
                </a:tc>
                <a:tc>
                  <a:txBody>
                    <a:bodyPr/>
                    <a:p>
                      <a:pPr algn="ctr">
                        <a:buNone/>
                      </a:pPr>
                      <a:endParaRPr lang="zh-CN" altLang="en-US" sz="3200"/>
                    </a:p>
                  </a:txBody>
                  <a:tcPr/>
                </a:tc>
              </a:tr>
              <a:tr h="563880">
                <a:tc>
                  <a:txBody>
                    <a:bodyPr/>
                    <a:p>
                      <a:pPr algn="ctr">
                        <a:buNone/>
                      </a:pPr>
                      <a:r>
                        <a:rPr lang="zh-CN" altLang="en-US" sz="2800">
                          <a:solidFill>
                            <a:schemeClr val="accent1"/>
                          </a:solidFill>
                        </a:rPr>
                        <a:t>税收</a:t>
                      </a:r>
                      <a:endParaRPr lang="zh-CN" altLang="en-US" sz="2800">
                        <a:solidFill>
                          <a:schemeClr val="accent1"/>
                        </a:solidFill>
                      </a:endParaRPr>
                    </a:p>
                  </a:txBody>
                  <a:tcPr/>
                </a:tc>
                <a:tc>
                  <a:txBody>
                    <a:bodyPr/>
                    <a:p>
                      <a:pPr algn="ctr">
                        <a:buNone/>
                      </a:pPr>
                      <a:endParaRPr lang="zh-CN" altLang="en-US" sz="3200"/>
                    </a:p>
                  </a:txBody>
                  <a:tcPr/>
                </a:tc>
                <a:tc>
                  <a:txBody>
                    <a:bodyPr/>
                    <a:p>
                      <a:pPr algn="ctr">
                        <a:buNone/>
                      </a:pPr>
                      <a:endParaRPr lang="zh-CN" altLang="en-US" sz="3200"/>
                    </a:p>
                  </a:txBody>
                  <a:tcPr/>
                </a:tc>
                <a:tc>
                  <a:txBody>
                    <a:bodyPr/>
                    <a:p>
                      <a:pPr algn="ctr">
                        <a:buNone/>
                      </a:pPr>
                      <a:endParaRPr lang="zh-CN" altLang="en-US" sz="3200"/>
                    </a:p>
                  </a:txBody>
                  <a:tcPr/>
                </a:tc>
              </a:tr>
              <a:tr h="381000">
                <a:tc>
                  <a:txBody>
                    <a:bodyPr/>
                    <a:p>
                      <a:pPr algn="ctr">
                        <a:buNone/>
                      </a:pPr>
                      <a:r>
                        <a:rPr lang="zh-CN" altLang="en-US" sz="2800">
                          <a:solidFill>
                            <a:schemeClr val="accent1"/>
                          </a:solidFill>
                        </a:rPr>
                        <a:t>利润</a:t>
                      </a:r>
                      <a:endParaRPr lang="zh-CN" altLang="en-US" sz="2800">
                        <a:solidFill>
                          <a:schemeClr val="accent1"/>
                        </a:solidFill>
                      </a:endParaRPr>
                    </a:p>
                  </a:txBody>
                  <a:tcPr/>
                </a:tc>
                <a:tc>
                  <a:txBody>
                    <a:bodyPr/>
                    <a:p>
                      <a:pPr algn="ctr">
                        <a:buNone/>
                      </a:pPr>
                      <a:endParaRPr lang="zh-CN" altLang="en-US" sz="3200"/>
                    </a:p>
                  </a:txBody>
                  <a:tcPr/>
                </a:tc>
                <a:tc>
                  <a:txBody>
                    <a:bodyPr/>
                    <a:p>
                      <a:pPr algn="ctr">
                        <a:buNone/>
                      </a:pPr>
                      <a:endParaRPr lang="zh-CN" altLang="en-US" sz="3200"/>
                    </a:p>
                  </a:txBody>
                  <a:tcPr/>
                </a:tc>
                <a:tc>
                  <a:txBody>
                    <a:bodyPr/>
                    <a:p>
                      <a:pPr algn="ctr">
                        <a:buNone/>
                      </a:pPr>
                      <a:endParaRPr lang="zh-CN" altLang="en-US" sz="3200"/>
                    </a:p>
                  </a:txBody>
                  <a:tcPr/>
                </a:tc>
              </a:tr>
              <a:tr h="381000">
                <a:tc>
                  <a:txBody>
                    <a:bodyPr/>
                    <a:p>
                      <a:pPr algn="ctr">
                        <a:buNone/>
                      </a:pPr>
                      <a:r>
                        <a:rPr lang="zh-CN" altLang="en-US" sz="2800">
                          <a:solidFill>
                            <a:schemeClr val="accent1"/>
                          </a:solidFill>
                        </a:rPr>
                        <a:t>研发投入</a:t>
                      </a:r>
                      <a:endParaRPr lang="zh-CN" altLang="en-US" sz="2800">
                        <a:solidFill>
                          <a:schemeClr val="accent1"/>
                        </a:solidFill>
                      </a:endParaRPr>
                    </a:p>
                  </a:txBody>
                  <a:tcPr/>
                </a:tc>
                <a:tc>
                  <a:txBody>
                    <a:bodyPr/>
                    <a:p>
                      <a:pPr algn="ctr">
                        <a:buNone/>
                      </a:pPr>
                      <a:endParaRPr lang="zh-CN" altLang="en-US" sz="3200"/>
                    </a:p>
                  </a:txBody>
                  <a:tcPr/>
                </a:tc>
                <a:tc>
                  <a:txBody>
                    <a:bodyPr/>
                    <a:p>
                      <a:pPr algn="ctr">
                        <a:buNone/>
                      </a:pPr>
                      <a:endParaRPr lang="zh-CN" altLang="en-US" sz="3200"/>
                    </a:p>
                  </a:txBody>
                  <a:tcPr/>
                </a:tc>
                <a:tc>
                  <a:txBody>
                    <a:bodyPr/>
                    <a:p>
                      <a:pPr algn="ctr">
                        <a:buNone/>
                      </a:pPr>
                      <a:endParaRPr lang="zh-CN" altLang="en-US" sz="3200"/>
                    </a:p>
                  </a:txBody>
                  <a:tcPr/>
                </a:tc>
              </a:tr>
            </a:tbl>
          </a:graphicData>
        </a:graphic>
      </p:graphicFrame>
      <p:cxnSp>
        <p:nvCxnSpPr>
          <p:cNvPr id="3" name="直接连接符 2"/>
          <p:cNvCxnSpPr/>
          <p:nvPr/>
        </p:nvCxnSpPr>
        <p:spPr>
          <a:xfrm>
            <a:off x="1372870" y="2049780"/>
            <a:ext cx="2553970" cy="44196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335020" y="1551305"/>
            <a:ext cx="5522595" cy="398780"/>
          </a:xfrm>
          <a:prstGeom prst="rect">
            <a:avLst/>
          </a:prstGeom>
          <a:noFill/>
        </p:spPr>
        <p:txBody>
          <a:bodyPr wrap="square" rtlCol="0">
            <a:spAutoFit/>
          </a:bodyPr>
          <a:p>
            <a:r>
              <a:rPr lang="zh-CN" altLang="en-US" sz="2000"/>
              <a:t>公司未来三年财务预测（单位：万元）</a:t>
            </a:r>
            <a:endParaRPr lang="zh-CN" altLang="en-US" sz="2000"/>
          </a:p>
        </p:txBody>
      </p:sp>
      <p:graphicFrame>
        <p:nvGraphicFramePr>
          <p:cNvPr id="5" name="表格 4"/>
          <p:cNvGraphicFramePr/>
          <p:nvPr>
            <p:custDataLst>
              <p:tags r:id="rId2"/>
            </p:custDataLst>
          </p:nvPr>
        </p:nvGraphicFramePr>
        <p:xfrm>
          <a:off x="1300480" y="5151120"/>
          <a:ext cx="9060180" cy="1158240"/>
        </p:xfrm>
        <a:graphic>
          <a:graphicData uri="http://schemas.openxmlformats.org/drawingml/2006/table">
            <a:tbl>
              <a:tblPr firstRow="1" bandRow="1">
                <a:tableStyleId>{5C22544A-7EE6-4342-B048-85BDC9FD1C3A}</a:tableStyleId>
              </a:tblPr>
              <a:tblGrid>
                <a:gridCol w="2672715"/>
                <a:gridCol w="2129155"/>
                <a:gridCol w="2144395"/>
                <a:gridCol w="2113915"/>
              </a:tblGrid>
              <a:tr h="381000">
                <a:tc>
                  <a:txBody>
                    <a:bodyPr/>
                    <a:p>
                      <a:pPr algn="ctr">
                        <a:buNone/>
                      </a:pPr>
                      <a:r>
                        <a:rPr lang="zh-CN" altLang="en-US" sz="2800" b="0">
                          <a:solidFill>
                            <a:schemeClr val="accent1"/>
                          </a:solidFill>
                        </a:rPr>
                        <a:t>社保在册人员</a:t>
                      </a:r>
                      <a:endParaRPr lang="zh-CN" altLang="en-US" sz="2800" b="0">
                        <a:solidFill>
                          <a:schemeClr val="accent1"/>
                        </a:solidFill>
                      </a:endParaRPr>
                    </a:p>
                  </a:txBody>
                  <a:tcPr>
                    <a:solidFill>
                      <a:schemeClr val="accent3">
                        <a:lumMod val="25000"/>
                        <a:lumOff val="75000"/>
                      </a:schemeClr>
                    </a:solidFill>
                  </a:tcPr>
                </a:tc>
                <a:tc>
                  <a:txBody>
                    <a:bodyPr/>
                    <a:p>
                      <a:pPr algn="ctr">
                        <a:buNone/>
                      </a:pPr>
                      <a:endParaRPr lang="zh-CN" altLang="en-US" sz="3200" b="0">
                        <a:solidFill>
                          <a:schemeClr val="accent1"/>
                        </a:solidFill>
                      </a:endParaRPr>
                    </a:p>
                  </a:txBody>
                  <a:tcPr>
                    <a:solidFill>
                      <a:schemeClr val="accent3">
                        <a:lumMod val="25000"/>
                        <a:lumOff val="75000"/>
                      </a:schemeClr>
                    </a:solidFill>
                  </a:tcPr>
                </a:tc>
                <a:tc>
                  <a:txBody>
                    <a:bodyPr/>
                    <a:p>
                      <a:pPr algn="ctr">
                        <a:buNone/>
                      </a:pPr>
                      <a:endParaRPr lang="zh-CN" altLang="en-US" sz="3200" b="0">
                        <a:solidFill>
                          <a:schemeClr val="accent1"/>
                        </a:solidFill>
                      </a:endParaRPr>
                    </a:p>
                  </a:txBody>
                  <a:tcPr>
                    <a:solidFill>
                      <a:schemeClr val="accent3">
                        <a:lumMod val="25000"/>
                        <a:lumOff val="75000"/>
                      </a:schemeClr>
                    </a:solidFill>
                  </a:tcPr>
                </a:tc>
                <a:tc>
                  <a:txBody>
                    <a:bodyPr/>
                    <a:p>
                      <a:pPr algn="ctr">
                        <a:buNone/>
                      </a:pPr>
                      <a:endParaRPr lang="zh-CN" altLang="en-US" sz="3200" b="0">
                        <a:solidFill>
                          <a:schemeClr val="accent1"/>
                        </a:solidFill>
                      </a:endParaRPr>
                    </a:p>
                  </a:txBody>
                  <a:tcPr>
                    <a:solidFill>
                      <a:schemeClr val="accent3">
                        <a:lumMod val="25000"/>
                        <a:lumOff val="75000"/>
                      </a:schemeClr>
                    </a:solidFill>
                  </a:tcPr>
                </a:tc>
              </a:tr>
              <a:tr h="381000">
                <a:tc>
                  <a:txBody>
                    <a:bodyPr/>
                    <a:p>
                      <a:pPr algn="ctr">
                        <a:buNone/>
                      </a:pPr>
                      <a:r>
                        <a:rPr lang="zh-CN" altLang="en-US" sz="2800" b="0">
                          <a:solidFill>
                            <a:schemeClr val="accent1"/>
                          </a:solidFill>
                        </a:rPr>
                        <a:t>场地面积（㎡）</a:t>
                      </a:r>
                      <a:endParaRPr lang="zh-CN" altLang="en-US" sz="2800" b="0">
                        <a:solidFill>
                          <a:schemeClr val="accent1"/>
                        </a:solidFill>
                      </a:endParaRPr>
                    </a:p>
                  </a:txBody>
                  <a:tcPr/>
                </a:tc>
                <a:tc>
                  <a:txBody>
                    <a:bodyPr/>
                    <a:p>
                      <a:pPr algn="ctr">
                        <a:buNone/>
                      </a:pPr>
                      <a:endParaRPr lang="zh-CN" altLang="en-US" sz="3200" b="0">
                        <a:solidFill>
                          <a:schemeClr val="accent1"/>
                        </a:solidFill>
                      </a:endParaRPr>
                    </a:p>
                  </a:txBody>
                  <a:tcPr/>
                </a:tc>
                <a:tc>
                  <a:txBody>
                    <a:bodyPr/>
                    <a:p>
                      <a:pPr algn="ctr">
                        <a:buNone/>
                      </a:pPr>
                      <a:endParaRPr lang="zh-CN" altLang="en-US" sz="3200" b="0">
                        <a:solidFill>
                          <a:schemeClr val="accent1"/>
                        </a:solidFill>
                      </a:endParaRPr>
                    </a:p>
                  </a:txBody>
                  <a:tcPr/>
                </a:tc>
                <a:tc>
                  <a:txBody>
                    <a:bodyPr/>
                    <a:p>
                      <a:pPr algn="ctr">
                        <a:buNone/>
                      </a:pPr>
                      <a:endParaRPr lang="zh-CN" altLang="en-US" sz="3200" b="0">
                        <a:solidFill>
                          <a:schemeClr val="accent1"/>
                        </a:solidFill>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17"/>
          <p:cNvPicPr>
            <a:picLocks noChangeAspect="1"/>
          </p:cNvPicPr>
          <p:nvPr/>
        </p:nvPicPr>
        <p:blipFill rotWithShape="1">
          <a:blip r:embed="rId1" cstate="print">
            <a:extLst>
              <a:ext uri="{28A0092B-C50C-407E-A947-70E740481C1C}">
                <a14:useLocalDpi xmlns:a14="http://schemas.microsoft.com/office/drawing/2010/main" val="0"/>
              </a:ext>
            </a:extLst>
          </a:blip>
          <a:srcRect l="15903" r="19103" b="10985"/>
          <a:stretch>
            <a:fillRect/>
          </a:stretch>
        </p:blipFill>
        <p:spPr>
          <a:xfrm>
            <a:off x="1524000" y="1940655"/>
            <a:ext cx="2773681" cy="3691229"/>
          </a:xfrm>
          <a:custGeom>
            <a:avLst/>
            <a:gdLst>
              <a:gd name="connsiteX0" fmla="*/ 0 w 3849687"/>
              <a:gd name="connsiteY0" fmla="*/ 0 h 3685043"/>
              <a:gd name="connsiteX1" fmla="*/ 3849687 w 3849687"/>
              <a:gd name="connsiteY1" fmla="*/ 0 h 3685043"/>
              <a:gd name="connsiteX2" fmla="*/ 3849687 w 3849687"/>
              <a:gd name="connsiteY2" fmla="*/ 3685043 h 3685043"/>
              <a:gd name="connsiteX3" fmla="*/ 0 w 3849687"/>
              <a:gd name="connsiteY3" fmla="*/ 3685043 h 3685043"/>
            </a:gdLst>
            <a:ahLst/>
            <a:cxnLst>
              <a:cxn ang="0">
                <a:pos x="connsiteX0" y="connsiteY0"/>
              </a:cxn>
              <a:cxn ang="0">
                <a:pos x="connsiteX1" y="connsiteY1"/>
              </a:cxn>
              <a:cxn ang="0">
                <a:pos x="connsiteX2" y="connsiteY2"/>
              </a:cxn>
              <a:cxn ang="0">
                <a:pos x="connsiteX3" y="connsiteY3"/>
              </a:cxn>
            </a:cxnLst>
            <a:rect l="l" t="t" r="r" b="b"/>
            <a:pathLst>
              <a:path w="3849687" h="3685043">
                <a:moveTo>
                  <a:pt x="0" y="0"/>
                </a:moveTo>
                <a:lnTo>
                  <a:pt x="3849687" y="0"/>
                </a:lnTo>
                <a:lnTo>
                  <a:pt x="3849687" y="3685043"/>
                </a:lnTo>
                <a:lnTo>
                  <a:pt x="0" y="3685043"/>
                </a:lnTo>
                <a:close/>
              </a:path>
            </a:pathLst>
          </a:custGeom>
          <a:ln w="22225">
            <a:solidFill>
              <a:schemeClr val="bg1">
                <a:lumMod val="75000"/>
              </a:schemeClr>
            </a:solidFill>
          </a:ln>
        </p:spPr>
      </p:pic>
      <p:grpSp>
        <p:nvGrpSpPr>
          <p:cNvPr id="8" name="组合 7"/>
          <p:cNvGrpSpPr/>
          <p:nvPr/>
        </p:nvGrpSpPr>
        <p:grpSpPr>
          <a:xfrm>
            <a:off x="4513265" y="1946841"/>
            <a:ext cx="6346825" cy="3685043"/>
            <a:chOff x="4970463" y="1946841"/>
            <a:chExt cx="6346825" cy="3685043"/>
          </a:xfrm>
          <a:solidFill>
            <a:srgbClr val="5CC6D8"/>
          </a:solidFill>
        </p:grpSpPr>
        <p:sp>
          <p:nvSpPr>
            <p:cNvPr id="9" name="Rectangle 11"/>
            <p:cNvSpPr/>
            <p:nvPr/>
          </p:nvSpPr>
          <p:spPr>
            <a:xfrm>
              <a:off x="4970463" y="1946841"/>
              <a:ext cx="6346825" cy="368504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en-US" sz="1355" dirty="0">
                <a:solidFill>
                  <a:srgbClr val="FFFFFF"/>
                </a:solidFill>
                <a:ea typeface="思源黑体" panose="020B0500000000000000" pitchFamily="34" charset="-122"/>
                <a:sym typeface="+mn-lt"/>
              </a:endParaRPr>
            </a:p>
          </p:txBody>
        </p:sp>
        <p:grpSp>
          <p:nvGrpSpPr>
            <p:cNvPr id="10" name="组合 9"/>
            <p:cNvGrpSpPr/>
            <p:nvPr/>
          </p:nvGrpSpPr>
          <p:grpSpPr>
            <a:xfrm>
              <a:off x="5252209" y="2464004"/>
              <a:ext cx="5691561" cy="1132586"/>
              <a:chOff x="7483988" y="3327544"/>
              <a:chExt cx="5691561" cy="1132586"/>
            </a:xfrm>
            <a:grpFill/>
          </p:grpSpPr>
          <p:sp>
            <p:nvSpPr>
              <p:cNvPr id="16" name="矩形 15"/>
              <p:cNvSpPr/>
              <p:nvPr/>
            </p:nvSpPr>
            <p:spPr>
              <a:xfrm>
                <a:off x="7483988" y="3813799"/>
                <a:ext cx="5691561" cy="646331"/>
              </a:xfrm>
              <a:prstGeom prst="rect">
                <a:avLst/>
              </a:prstGeom>
              <a:noFill/>
            </p:spPr>
            <p:txBody>
              <a:bodyPr wrap="square">
                <a:spAutoFit/>
                <a:scene3d>
                  <a:camera prst="orthographicFront"/>
                  <a:lightRig rig="threePt" dir="t"/>
                </a:scene3d>
                <a:sp3d contourW="12700"/>
              </a:bodyPr>
              <a:lstStyle/>
              <a:p>
                <a:pPr algn="just" defTabSz="914400">
                  <a:lnSpc>
                    <a:spcPct val="120000"/>
                  </a:lnSpc>
                </a:pPr>
                <a:r>
                  <a:rPr lang="zh-CN" altLang="en-US" sz="1000" dirty="0">
                    <a:solidFill>
                      <a:srgbClr val="FFFFFF"/>
                    </a:solidFill>
                    <a:latin typeface="思源黑体" panose="020B0500000000000000" pitchFamily="34" charset="-122"/>
                    <a:ea typeface="思源黑体" panose="020B0500000000000000" pitchFamily="34" charset="-122"/>
                  </a:rPr>
                  <a:t>在此录入上述图表的综合说明，在此录入上述图表的综合描在此录入上述图表的综合说明，在此录入上述图表的综合描述说明。在此录入上述图表的综合说明。</a:t>
                </a:r>
                <a:endParaRPr lang="zh-CN" altLang="en-US" sz="1000" dirty="0">
                  <a:solidFill>
                    <a:srgbClr val="FFFFFF"/>
                  </a:solidFill>
                  <a:latin typeface="思源黑体" panose="020B0500000000000000" pitchFamily="34" charset="-122"/>
                  <a:ea typeface="思源黑体" panose="020B0500000000000000" pitchFamily="34" charset="-122"/>
                </a:endParaRPr>
              </a:p>
              <a:p>
                <a:pPr algn="just" defTabSz="914400">
                  <a:lnSpc>
                    <a:spcPct val="120000"/>
                  </a:lnSpc>
                </a:pPr>
                <a:r>
                  <a:rPr lang="zh-CN" altLang="en-US" sz="1000" dirty="0">
                    <a:solidFill>
                      <a:srgbClr val="FFFFFF"/>
                    </a:solidFill>
                    <a:latin typeface="思源黑体" panose="020B0500000000000000" pitchFamily="34" charset="-122"/>
                    <a:ea typeface="思源黑体" panose="020B0500000000000000" pitchFamily="34" charset="-122"/>
                  </a:rPr>
                  <a:t>述说明。在此录入上述图表的综合说明。</a:t>
                </a:r>
                <a:endParaRPr lang="zh-CN" altLang="en-US" sz="1000" dirty="0">
                  <a:solidFill>
                    <a:srgbClr val="FFFFFF"/>
                  </a:solidFill>
                  <a:latin typeface="思源黑体" panose="020B0500000000000000" pitchFamily="34" charset="-122"/>
                  <a:ea typeface="思源黑体" panose="020B0500000000000000" pitchFamily="34" charset="-122"/>
                </a:endParaRPr>
              </a:p>
            </p:txBody>
          </p:sp>
          <p:sp>
            <p:nvSpPr>
              <p:cNvPr id="17" name="矩形 16"/>
              <p:cNvSpPr/>
              <p:nvPr/>
            </p:nvSpPr>
            <p:spPr>
              <a:xfrm>
                <a:off x="7483988" y="3327544"/>
                <a:ext cx="2926588" cy="461665"/>
              </a:xfrm>
              <a:prstGeom prst="rect">
                <a:avLst/>
              </a:prstGeom>
              <a:noFill/>
            </p:spPr>
            <p:txBody>
              <a:bodyPr wrap="square">
                <a:spAutoFit/>
                <a:scene3d>
                  <a:camera prst="orthographicFront"/>
                  <a:lightRig rig="threePt" dir="t"/>
                </a:scene3d>
                <a:sp3d contourW="12700"/>
              </a:bodyPr>
              <a:lstStyle/>
              <a:p>
                <a:pPr algn="just" defTabSz="914400">
                  <a:lnSpc>
                    <a:spcPct val="120000"/>
                  </a:lnSpc>
                </a:pPr>
                <a:r>
                  <a:rPr lang="zh-CN" altLang="en-US" sz="2000" b="1" dirty="0">
                    <a:solidFill>
                      <a:srgbClr val="FFFFFF"/>
                    </a:solidFill>
                    <a:latin typeface="思源黑体" panose="020B0500000000000000" pitchFamily="34" charset="-122"/>
                    <a:ea typeface="思源黑体" panose="020B0500000000000000" pitchFamily="34" charset="-122"/>
                  </a:rPr>
                  <a:t>明年工作整体思路</a:t>
                </a:r>
                <a:endParaRPr lang="zh-CN" altLang="en-US" sz="2000" b="1" dirty="0">
                  <a:solidFill>
                    <a:srgbClr val="FFFFFF"/>
                  </a:solidFill>
                  <a:latin typeface="思源黑体" panose="020B0500000000000000" pitchFamily="34" charset="-122"/>
                  <a:ea typeface="思源黑体" panose="020B0500000000000000" pitchFamily="34" charset="-122"/>
                </a:endParaRPr>
              </a:p>
            </p:txBody>
          </p:sp>
        </p:grpSp>
        <p:grpSp>
          <p:nvGrpSpPr>
            <p:cNvPr id="11" name="组合 10"/>
            <p:cNvGrpSpPr/>
            <p:nvPr/>
          </p:nvGrpSpPr>
          <p:grpSpPr>
            <a:xfrm>
              <a:off x="5252209" y="3973490"/>
              <a:ext cx="5691561" cy="1132586"/>
              <a:chOff x="7483988" y="3327544"/>
              <a:chExt cx="5691561" cy="1132586"/>
            </a:xfrm>
            <a:grpFill/>
          </p:grpSpPr>
          <p:sp>
            <p:nvSpPr>
              <p:cNvPr id="14" name="矩形 13"/>
              <p:cNvSpPr/>
              <p:nvPr/>
            </p:nvSpPr>
            <p:spPr>
              <a:xfrm>
                <a:off x="7483988" y="3813799"/>
                <a:ext cx="5691561" cy="646331"/>
              </a:xfrm>
              <a:prstGeom prst="rect">
                <a:avLst/>
              </a:prstGeom>
              <a:noFill/>
            </p:spPr>
            <p:txBody>
              <a:bodyPr wrap="square">
                <a:spAutoFit/>
                <a:scene3d>
                  <a:camera prst="orthographicFront"/>
                  <a:lightRig rig="threePt" dir="t"/>
                </a:scene3d>
                <a:sp3d contourW="12700"/>
              </a:bodyPr>
              <a:lstStyle/>
              <a:p>
                <a:pPr algn="just" defTabSz="914400">
                  <a:lnSpc>
                    <a:spcPct val="120000"/>
                  </a:lnSpc>
                </a:pPr>
                <a:r>
                  <a:rPr lang="zh-CN" altLang="en-US" sz="1000" dirty="0">
                    <a:solidFill>
                      <a:srgbClr val="FFFFFF"/>
                    </a:solidFill>
                    <a:latin typeface="思源黑体" panose="020B0500000000000000" pitchFamily="34" charset="-122"/>
                    <a:ea typeface="思源黑体" panose="020B0500000000000000" pitchFamily="34" charset="-122"/>
                  </a:rPr>
                  <a:t>在此录入上述图表的综合说明，在此录入上述图表的综合描述说明。在此录在此录入上述图表的综合说明，在此录入上述图表的综合描述说明。在此录入上述图表的综合说明。</a:t>
                </a:r>
                <a:endParaRPr lang="zh-CN" altLang="en-US" sz="1000" dirty="0">
                  <a:solidFill>
                    <a:srgbClr val="FFFFFF"/>
                  </a:solidFill>
                  <a:latin typeface="思源黑体" panose="020B0500000000000000" pitchFamily="34" charset="-122"/>
                  <a:ea typeface="思源黑体" panose="020B0500000000000000" pitchFamily="34" charset="-122"/>
                </a:endParaRPr>
              </a:p>
              <a:p>
                <a:pPr algn="just" defTabSz="914400">
                  <a:lnSpc>
                    <a:spcPct val="120000"/>
                  </a:lnSpc>
                </a:pPr>
                <a:r>
                  <a:rPr lang="zh-CN" altLang="en-US" sz="1000" dirty="0">
                    <a:solidFill>
                      <a:srgbClr val="FFFFFF"/>
                    </a:solidFill>
                    <a:latin typeface="思源黑体" panose="020B0500000000000000" pitchFamily="34" charset="-122"/>
                    <a:ea typeface="思源黑体" panose="020B0500000000000000" pitchFamily="34" charset="-122"/>
                  </a:rPr>
                  <a:t>入上述图表的综合说明。</a:t>
                </a:r>
                <a:endParaRPr lang="zh-CN" altLang="en-US" sz="1000" dirty="0">
                  <a:solidFill>
                    <a:srgbClr val="FFFFFF"/>
                  </a:solidFill>
                  <a:latin typeface="思源黑体" panose="020B0500000000000000" pitchFamily="34" charset="-122"/>
                  <a:ea typeface="思源黑体" panose="020B0500000000000000" pitchFamily="34" charset="-122"/>
                </a:endParaRPr>
              </a:p>
            </p:txBody>
          </p:sp>
          <p:sp>
            <p:nvSpPr>
              <p:cNvPr id="15" name="矩形 14"/>
              <p:cNvSpPr/>
              <p:nvPr/>
            </p:nvSpPr>
            <p:spPr>
              <a:xfrm>
                <a:off x="7483988" y="3327544"/>
                <a:ext cx="2926588" cy="461665"/>
              </a:xfrm>
              <a:prstGeom prst="rect">
                <a:avLst/>
              </a:prstGeom>
              <a:noFill/>
            </p:spPr>
            <p:txBody>
              <a:bodyPr wrap="square">
                <a:spAutoFit/>
                <a:scene3d>
                  <a:camera prst="orthographicFront"/>
                  <a:lightRig rig="threePt" dir="t"/>
                </a:scene3d>
                <a:sp3d contourW="12700"/>
              </a:bodyPr>
              <a:lstStyle/>
              <a:p>
                <a:pPr algn="just" defTabSz="914400">
                  <a:lnSpc>
                    <a:spcPct val="120000"/>
                  </a:lnSpc>
                </a:pPr>
                <a:r>
                  <a:rPr lang="zh-CN" altLang="en-US" sz="2000" b="1" dirty="0">
                    <a:solidFill>
                      <a:srgbClr val="FFFFFF"/>
                    </a:solidFill>
                    <a:latin typeface="思源黑体" panose="020B0500000000000000" pitchFamily="34" charset="-122"/>
                    <a:ea typeface="思源黑体" panose="020B0500000000000000" pitchFamily="34" charset="-122"/>
                  </a:rPr>
                  <a:t>明年工作整体思路</a:t>
                </a:r>
                <a:endParaRPr lang="zh-CN" altLang="en-US" sz="2000" b="1" dirty="0">
                  <a:solidFill>
                    <a:srgbClr val="FFFFFF"/>
                  </a:solidFill>
                  <a:latin typeface="思源黑体" panose="020B0500000000000000" pitchFamily="34" charset="-122"/>
                  <a:ea typeface="思源黑体" panose="020B0500000000000000" pitchFamily="34" charset="-122"/>
                </a:endParaRPr>
              </a:p>
            </p:txBody>
          </p:sp>
        </p:grpSp>
        <p:sp>
          <p:nvSpPr>
            <p:cNvPr id="12" name="椭圆 1"/>
            <p:cNvSpPr/>
            <p:nvPr/>
          </p:nvSpPr>
          <p:spPr>
            <a:xfrm>
              <a:off x="10363201" y="2511790"/>
              <a:ext cx="449943" cy="318213"/>
            </a:xfrm>
            <a:custGeom>
              <a:avLst/>
              <a:gdLst>
                <a:gd name="connsiteX0" fmla="*/ 367020 w 607639"/>
                <a:gd name="connsiteY0" fmla="*/ 252765 h 429743"/>
                <a:gd name="connsiteX1" fmla="*/ 544333 w 607639"/>
                <a:gd name="connsiteY1" fmla="*/ 252765 h 429743"/>
                <a:gd name="connsiteX2" fmla="*/ 556973 w 607639"/>
                <a:gd name="connsiteY2" fmla="*/ 265396 h 429743"/>
                <a:gd name="connsiteX3" fmla="*/ 544333 w 607639"/>
                <a:gd name="connsiteY3" fmla="*/ 278027 h 429743"/>
                <a:gd name="connsiteX4" fmla="*/ 367020 w 607639"/>
                <a:gd name="connsiteY4" fmla="*/ 278027 h 429743"/>
                <a:gd name="connsiteX5" fmla="*/ 354380 w 607639"/>
                <a:gd name="connsiteY5" fmla="*/ 265396 h 429743"/>
                <a:gd name="connsiteX6" fmla="*/ 367020 w 607639"/>
                <a:gd name="connsiteY6" fmla="*/ 252765 h 429743"/>
                <a:gd name="connsiteX7" fmla="*/ 367022 w 607639"/>
                <a:gd name="connsiteY7" fmla="*/ 176978 h 429743"/>
                <a:gd name="connsiteX8" fmla="*/ 468333 w 607639"/>
                <a:gd name="connsiteY8" fmla="*/ 176978 h 429743"/>
                <a:gd name="connsiteX9" fmla="*/ 480974 w 607639"/>
                <a:gd name="connsiteY9" fmla="*/ 189609 h 429743"/>
                <a:gd name="connsiteX10" fmla="*/ 468333 w 607639"/>
                <a:gd name="connsiteY10" fmla="*/ 202240 h 429743"/>
                <a:gd name="connsiteX11" fmla="*/ 367022 w 607639"/>
                <a:gd name="connsiteY11" fmla="*/ 202240 h 429743"/>
                <a:gd name="connsiteX12" fmla="*/ 354380 w 607639"/>
                <a:gd name="connsiteY12" fmla="*/ 189609 h 429743"/>
                <a:gd name="connsiteX13" fmla="*/ 367022 w 607639"/>
                <a:gd name="connsiteY13" fmla="*/ 176978 h 429743"/>
                <a:gd name="connsiteX14" fmla="*/ 367086 w 607639"/>
                <a:gd name="connsiteY14" fmla="*/ 101050 h 429743"/>
                <a:gd name="connsiteX15" fmla="*/ 544338 w 607639"/>
                <a:gd name="connsiteY15" fmla="*/ 101050 h 429743"/>
                <a:gd name="connsiteX16" fmla="*/ 556973 w 607639"/>
                <a:gd name="connsiteY16" fmla="*/ 113761 h 429743"/>
                <a:gd name="connsiteX17" fmla="*/ 544338 w 607639"/>
                <a:gd name="connsiteY17" fmla="*/ 126383 h 429743"/>
                <a:gd name="connsiteX18" fmla="*/ 367086 w 607639"/>
                <a:gd name="connsiteY18" fmla="*/ 126383 h 429743"/>
                <a:gd name="connsiteX19" fmla="*/ 354450 w 607639"/>
                <a:gd name="connsiteY19" fmla="*/ 113761 h 429743"/>
                <a:gd name="connsiteX20" fmla="*/ 367086 w 607639"/>
                <a:gd name="connsiteY20" fmla="*/ 101050 h 429743"/>
                <a:gd name="connsiteX21" fmla="*/ 189847 w 607639"/>
                <a:gd name="connsiteY21" fmla="*/ 75855 h 429743"/>
                <a:gd name="connsiteX22" fmla="*/ 141970 w 607639"/>
                <a:gd name="connsiteY22" fmla="*/ 140114 h 429743"/>
                <a:gd name="connsiteX23" fmla="*/ 127109 w 607639"/>
                <a:gd name="connsiteY23" fmla="*/ 211749 h 429743"/>
                <a:gd name="connsiteX24" fmla="*/ 157810 w 607639"/>
                <a:gd name="connsiteY24" fmla="*/ 218770 h 429743"/>
                <a:gd name="connsiteX25" fmla="*/ 166531 w 607639"/>
                <a:gd name="connsiteY25" fmla="*/ 224192 h 429743"/>
                <a:gd name="connsiteX26" fmla="*/ 168311 w 607639"/>
                <a:gd name="connsiteY26" fmla="*/ 234324 h 429743"/>
                <a:gd name="connsiteX27" fmla="*/ 163595 w 607639"/>
                <a:gd name="connsiteY27" fmla="*/ 253077 h 429743"/>
                <a:gd name="connsiteX28" fmla="*/ 154429 w 607639"/>
                <a:gd name="connsiteY28" fmla="*/ 262320 h 429743"/>
                <a:gd name="connsiteX29" fmla="*/ 109043 w 607639"/>
                <a:gd name="connsiteY29" fmla="*/ 273608 h 429743"/>
                <a:gd name="connsiteX30" fmla="*/ 77808 w 607639"/>
                <a:gd name="connsiteY30" fmla="*/ 303382 h 429743"/>
                <a:gd name="connsiteX31" fmla="*/ 301975 w 607639"/>
                <a:gd name="connsiteY31" fmla="*/ 303382 h 429743"/>
                <a:gd name="connsiteX32" fmla="*/ 270739 w 607639"/>
                <a:gd name="connsiteY32" fmla="*/ 273608 h 429743"/>
                <a:gd name="connsiteX33" fmla="*/ 225354 w 607639"/>
                <a:gd name="connsiteY33" fmla="*/ 262320 h 429743"/>
                <a:gd name="connsiteX34" fmla="*/ 216099 w 607639"/>
                <a:gd name="connsiteY34" fmla="*/ 253077 h 429743"/>
                <a:gd name="connsiteX35" fmla="*/ 211382 w 607639"/>
                <a:gd name="connsiteY35" fmla="*/ 234324 h 429743"/>
                <a:gd name="connsiteX36" fmla="*/ 213251 w 607639"/>
                <a:gd name="connsiteY36" fmla="*/ 224192 h 429743"/>
                <a:gd name="connsiteX37" fmla="*/ 221972 w 607639"/>
                <a:gd name="connsiteY37" fmla="*/ 218770 h 429743"/>
                <a:gd name="connsiteX38" fmla="*/ 252585 w 607639"/>
                <a:gd name="connsiteY38" fmla="*/ 211749 h 429743"/>
                <a:gd name="connsiteX39" fmla="*/ 237813 w 607639"/>
                <a:gd name="connsiteY39" fmla="*/ 140114 h 429743"/>
                <a:gd name="connsiteX40" fmla="*/ 222951 w 607639"/>
                <a:gd name="connsiteY40" fmla="*/ 86787 h 429743"/>
                <a:gd name="connsiteX41" fmla="*/ 217434 w 607639"/>
                <a:gd name="connsiteY41" fmla="*/ 86787 h 429743"/>
                <a:gd name="connsiteX42" fmla="*/ 208446 w 607639"/>
                <a:gd name="connsiteY42" fmla="*/ 83143 h 429743"/>
                <a:gd name="connsiteX43" fmla="*/ 189847 w 607639"/>
                <a:gd name="connsiteY43" fmla="*/ 75855 h 429743"/>
                <a:gd name="connsiteX44" fmla="*/ 189847 w 607639"/>
                <a:gd name="connsiteY44" fmla="*/ 50525 h 429743"/>
                <a:gd name="connsiteX45" fmla="*/ 222417 w 607639"/>
                <a:gd name="connsiteY45" fmla="*/ 61546 h 429743"/>
                <a:gd name="connsiteX46" fmla="*/ 222951 w 607639"/>
                <a:gd name="connsiteY46" fmla="*/ 61546 h 429743"/>
                <a:gd name="connsiteX47" fmla="*/ 263086 w 607639"/>
                <a:gd name="connsiteY47" fmla="*/ 140202 h 429743"/>
                <a:gd name="connsiteX48" fmla="*/ 280350 w 607639"/>
                <a:gd name="connsiteY48" fmla="*/ 207216 h 429743"/>
                <a:gd name="connsiteX49" fmla="*/ 284889 w 607639"/>
                <a:gd name="connsiteY49" fmla="*/ 218059 h 429743"/>
                <a:gd name="connsiteX50" fmla="*/ 278926 w 607639"/>
                <a:gd name="connsiteY50" fmla="*/ 228013 h 429743"/>
                <a:gd name="connsiteX51" fmla="*/ 242885 w 607639"/>
                <a:gd name="connsiteY51" fmla="*/ 240634 h 429743"/>
                <a:gd name="connsiteX52" fmla="*/ 276879 w 607639"/>
                <a:gd name="connsiteY52" fmla="*/ 249166 h 429743"/>
                <a:gd name="connsiteX53" fmla="*/ 329117 w 607639"/>
                <a:gd name="connsiteY53" fmla="*/ 316002 h 429743"/>
                <a:gd name="connsiteX54" fmla="*/ 316480 w 607639"/>
                <a:gd name="connsiteY54" fmla="*/ 328623 h 429743"/>
                <a:gd name="connsiteX55" fmla="*/ 63302 w 607639"/>
                <a:gd name="connsiteY55" fmla="*/ 328623 h 429743"/>
                <a:gd name="connsiteX56" fmla="*/ 54314 w 607639"/>
                <a:gd name="connsiteY56" fmla="*/ 324979 h 429743"/>
                <a:gd name="connsiteX57" fmla="*/ 50666 w 607639"/>
                <a:gd name="connsiteY57" fmla="*/ 316002 h 429743"/>
                <a:gd name="connsiteX58" fmla="*/ 102903 w 607639"/>
                <a:gd name="connsiteY58" fmla="*/ 249077 h 429743"/>
                <a:gd name="connsiteX59" fmla="*/ 136808 w 607639"/>
                <a:gd name="connsiteY59" fmla="*/ 240634 h 429743"/>
                <a:gd name="connsiteX60" fmla="*/ 100767 w 607639"/>
                <a:gd name="connsiteY60" fmla="*/ 227925 h 429743"/>
                <a:gd name="connsiteX61" fmla="*/ 94716 w 607639"/>
                <a:gd name="connsiteY61" fmla="*/ 217704 h 429743"/>
                <a:gd name="connsiteX62" fmla="*/ 99699 w 607639"/>
                <a:gd name="connsiteY62" fmla="*/ 206949 h 429743"/>
                <a:gd name="connsiteX63" fmla="*/ 116697 w 607639"/>
                <a:gd name="connsiteY63" fmla="*/ 140114 h 429743"/>
                <a:gd name="connsiteX64" fmla="*/ 189847 w 607639"/>
                <a:gd name="connsiteY64" fmla="*/ 50525 h 429743"/>
                <a:gd name="connsiteX65" fmla="*/ 25277 w 607639"/>
                <a:gd name="connsiteY65" fmla="*/ 25242 h 429743"/>
                <a:gd name="connsiteX66" fmla="*/ 25277 w 607639"/>
                <a:gd name="connsiteY66" fmla="*/ 404501 h 429743"/>
                <a:gd name="connsiteX67" fmla="*/ 78413 w 607639"/>
                <a:gd name="connsiteY67" fmla="*/ 404501 h 429743"/>
                <a:gd name="connsiteX68" fmla="*/ 75921 w 607639"/>
                <a:gd name="connsiteY68" fmla="*/ 391791 h 429743"/>
                <a:gd name="connsiteX69" fmla="*/ 113927 w 607639"/>
                <a:gd name="connsiteY69" fmla="*/ 353927 h 429743"/>
                <a:gd name="connsiteX70" fmla="*/ 151932 w 607639"/>
                <a:gd name="connsiteY70" fmla="*/ 391791 h 429743"/>
                <a:gd name="connsiteX71" fmla="*/ 149440 w 607639"/>
                <a:gd name="connsiteY71" fmla="*/ 404501 h 429743"/>
                <a:gd name="connsiteX72" fmla="*/ 204979 w 607639"/>
                <a:gd name="connsiteY72" fmla="*/ 404501 h 429743"/>
                <a:gd name="connsiteX73" fmla="*/ 202487 w 607639"/>
                <a:gd name="connsiteY73" fmla="*/ 391791 h 429743"/>
                <a:gd name="connsiteX74" fmla="*/ 240492 w 607639"/>
                <a:gd name="connsiteY74" fmla="*/ 353927 h 429743"/>
                <a:gd name="connsiteX75" fmla="*/ 278497 w 607639"/>
                <a:gd name="connsiteY75" fmla="*/ 391791 h 429743"/>
                <a:gd name="connsiteX76" fmla="*/ 276005 w 607639"/>
                <a:gd name="connsiteY76" fmla="*/ 404501 h 429743"/>
                <a:gd name="connsiteX77" fmla="*/ 331544 w 607639"/>
                <a:gd name="connsiteY77" fmla="*/ 404501 h 429743"/>
                <a:gd name="connsiteX78" fmla="*/ 329052 w 607639"/>
                <a:gd name="connsiteY78" fmla="*/ 391791 h 429743"/>
                <a:gd name="connsiteX79" fmla="*/ 367058 w 607639"/>
                <a:gd name="connsiteY79" fmla="*/ 353927 h 429743"/>
                <a:gd name="connsiteX80" fmla="*/ 405063 w 607639"/>
                <a:gd name="connsiteY80" fmla="*/ 391791 h 429743"/>
                <a:gd name="connsiteX81" fmla="*/ 402571 w 607639"/>
                <a:gd name="connsiteY81" fmla="*/ 404501 h 429743"/>
                <a:gd name="connsiteX82" fmla="*/ 458110 w 607639"/>
                <a:gd name="connsiteY82" fmla="*/ 404501 h 429743"/>
                <a:gd name="connsiteX83" fmla="*/ 455618 w 607639"/>
                <a:gd name="connsiteY83" fmla="*/ 391791 h 429743"/>
                <a:gd name="connsiteX84" fmla="*/ 493623 w 607639"/>
                <a:gd name="connsiteY84" fmla="*/ 353927 h 429743"/>
                <a:gd name="connsiteX85" fmla="*/ 531540 w 607639"/>
                <a:gd name="connsiteY85" fmla="*/ 391791 h 429743"/>
                <a:gd name="connsiteX86" fmla="*/ 529226 w 607639"/>
                <a:gd name="connsiteY86" fmla="*/ 404501 h 429743"/>
                <a:gd name="connsiteX87" fmla="*/ 582273 w 607639"/>
                <a:gd name="connsiteY87" fmla="*/ 404501 h 429743"/>
                <a:gd name="connsiteX88" fmla="*/ 582273 w 607639"/>
                <a:gd name="connsiteY88" fmla="*/ 25242 h 429743"/>
                <a:gd name="connsiteX89" fmla="*/ 12638 w 607639"/>
                <a:gd name="connsiteY89" fmla="*/ 0 h 429743"/>
                <a:gd name="connsiteX90" fmla="*/ 594911 w 607639"/>
                <a:gd name="connsiteY90" fmla="*/ 0 h 429743"/>
                <a:gd name="connsiteX91" fmla="*/ 607639 w 607639"/>
                <a:gd name="connsiteY91" fmla="*/ 12621 h 429743"/>
                <a:gd name="connsiteX92" fmla="*/ 607639 w 607639"/>
                <a:gd name="connsiteY92" fmla="*/ 417122 h 429743"/>
                <a:gd name="connsiteX93" fmla="*/ 595000 w 607639"/>
                <a:gd name="connsiteY93" fmla="*/ 429743 h 429743"/>
                <a:gd name="connsiteX94" fmla="*/ 518990 w 607639"/>
                <a:gd name="connsiteY94" fmla="*/ 429743 h 429743"/>
                <a:gd name="connsiteX95" fmla="*/ 506351 w 607639"/>
                <a:gd name="connsiteY95" fmla="*/ 417122 h 429743"/>
                <a:gd name="connsiteX96" fmla="*/ 504215 w 607639"/>
                <a:gd name="connsiteY96" fmla="*/ 410900 h 429743"/>
                <a:gd name="connsiteX97" fmla="*/ 504215 w 607639"/>
                <a:gd name="connsiteY97" fmla="*/ 398012 h 429743"/>
                <a:gd name="connsiteX98" fmla="*/ 506351 w 607639"/>
                <a:gd name="connsiteY98" fmla="*/ 391791 h 429743"/>
                <a:gd name="connsiteX99" fmla="*/ 493712 w 607639"/>
                <a:gd name="connsiteY99" fmla="*/ 379169 h 429743"/>
                <a:gd name="connsiteX100" fmla="*/ 481074 w 607639"/>
                <a:gd name="connsiteY100" fmla="*/ 391791 h 429743"/>
                <a:gd name="connsiteX101" fmla="*/ 483121 w 607639"/>
                <a:gd name="connsiteY101" fmla="*/ 398012 h 429743"/>
                <a:gd name="connsiteX102" fmla="*/ 483121 w 607639"/>
                <a:gd name="connsiteY102" fmla="*/ 410900 h 429743"/>
                <a:gd name="connsiteX103" fmla="*/ 481074 w 607639"/>
                <a:gd name="connsiteY103" fmla="*/ 417122 h 429743"/>
                <a:gd name="connsiteX104" fmla="*/ 468346 w 607639"/>
                <a:gd name="connsiteY104" fmla="*/ 429743 h 429743"/>
                <a:gd name="connsiteX105" fmla="*/ 392424 w 607639"/>
                <a:gd name="connsiteY105" fmla="*/ 429743 h 429743"/>
                <a:gd name="connsiteX106" fmla="*/ 379786 w 607639"/>
                <a:gd name="connsiteY106" fmla="*/ 417122 h 429743"/>
                <a:gd name="connsiteX107" fmla="*/ 377650 w 607639"/>
                <a:gd name="connsiteY107" fmla="*/ 410900 h 429743"/>
                <a:gd name="connsiteX108" fmla="*/ 377650 w 607639"/>
                <a:gd name="connsiteY108" fmla="*/ 398012 h 429743"/>
                <a:gd name="connsiteX109" fmla="*/ 379786 w 607639"/>
                <a:gd name="connsiteY109" fmla="*/ 391791 h 429743"/>
                <a:gd name="connsiteX110" fmla="*/ 367058 w 607639"/>
                <a:gd name="connsiteY110" fmla="*/ 379169 h 429743"/>
                <a:gd name="connsiteX111" fmla="*/ 354419 w 607639"/>
                <a:gd name="connsiteY111" fmla="*/ 391791 h 429743"/>
                <a:gd name="connsiteX112" fmla="*/ 356555 w 607639"/>
                <a:gd name="connsiteY112" fmla="*/ 398012 h 429743"/>
                <a:gd name="connsiteX113" fmla="*/ 356555 w 607639"/>
                <a:gd name="connsiteY113" fmla="*/ 410900 h 429743"/>
                <a:gd name="connsiteX114" fmla="*/ 354419 w 607639"/>
                <a:gd name="connsiteY114" fmla="*/ 417122 h 429743"/>
                <a:gd name="connsiteX115" fmla="*/ 341780 w 607639"/>
                <a:gd name="connsiteY115" fmla="*/ 429743 h 429743"/>
                <a:gd name="connsiteX116" fmla="*/ 265859 w 607639"/>
                <a:gd name="connsiteY116" fmla="*/ 429743 h 429743"/>
                <a:gd name="connsiteX117" fmla="*/ 253131 w 607639"/>
                <a:gd name="connsiteY117" fmla="*/ 417122 h 429743"/>
                <a:gd name="connsiteX118" fmla="*/ 251084 w 607639"/>
                <a:gd name="connsiteY118" fmla="*/ 410900 h 429743"/>
                <a:gd name="connsiteX119" fmla="*/ 251084 w 607639"/>
                <a:gd name="connsiteY119" fmla="*/ 398012 h 429743"/>
                <a:gd name="connsiteX120" fmla="*/ 253131 w 607639"/>
                <a:gd name="connsiteY120" fmla="*/ 391791 h 429743"/>
                <a:gd name="connsiteX121" fmla="*/ 240492 w 607639"/>
                <a:gd name="connsiteY121" fmla="*/ 379169 h 429743"/>
                <a:gd name="connsiteX122" fmla="*/ 227853 w 607639"/>
                <a:gd name="connsiteY122" fmla="*/ 391791 h 429743"/>
                <a:gd name="connsiteX123" fmla="*/ 229989 w 607639"/>
                <a:gd name="connsiteY123" fmla="*/ 398012 h 429743"/>
                <a:gd name="connsiteX124" fmla="*/ 229989 w 607639"/>
                <a:gd name="connsiteY124" fmla="*/ 410900 h 429743"/>
                <a:gd name="connsiteX125" fmla="*/ 227853 w 607639"/>
                <a:gd name="connsiteY125" fmla="*/ 417122 h 429743"/>
                <a:gd name="connsiteX126" fmla="*/ 215215 w 607639"/>
                <a:gd name="connsiteY126" fmla="*/ 429743 h 429743"/>
                <a:gd name="connsiteX127" fmla="*/ 139204 w 607639"/>
                <a:gd name="connsiteY127" fmla="*/ 429743 h 429743"/>
                <a:gd name="connsiteX128" fmla="*/ 126565 w 607639"/>
                <a:gd name="connsiteY128" fmla="*/ 417122 h 429743"/>
                <a:gd name="connsiteX129" fmla="*/ 124518 w 607639"/>
                <a:gd name="connsiteY129" fmla="*/ 410900 h 429743"/>
                <a:gd name="connsiteX130" fmla="*/ 124518 w 607639"/>
                <a:gd name="connsiteY130" fmla="*/ 398012 h 429743"/>
                <a:gd name="connsiteX131" fmla="*/ 126565 w 607639"/>
                <a:gd name="connsiteY131" fmla="*/ 391791 h 429743"/>
                <a:gd name="connsiteX132" fmla="*/ 113927 w 607639"/>
                <a:gd name="connsiteY132" fmla="*/ 379169 h 429743"/>
                <a:gd name="connsiteX133" fmla="*/ 101288 w 607639"/>
                <a:gd name="connsiteY133" fmla="*/ 391791 h 429743"/>
                <a:gd name="connsiteX134" fmla="*/ 103335 w 607639"/>
                <a:gd name="connsiteY134" fmla="*/ 398012 h 429743"/>
                <a:gd name="connsiteX135" fmla="*/ 103335 w 607639"/>
                <a:gd name="connsiteY135" fmla="*/ 410900 h 429743"/>
                <a:gd name="connsiteX136" fmla="*/ 101288 w 607639"/>
                <a:gd name="connsiteY136" fmla="*/ 417122 h 429743"/>
                <a:gd name="connsiteX137" fmla="*/ 88649 w 607639"/>
                <a:gd name="connsiteY137" fmla="*/ 429743 h 429743"/>
                <a:gd name="connsiteX138" fmla="*/ 12638 w 607639"/>
                <a:gd name="connsiteY138" fmla="*/ 429743 h 429743"/>
                <a:gd name="connsiteX139" fmla="*/ 0 w 607639"/>
                <a:gd name="connsiteY139" fmla="*/ 417122 h 429743"/>
                <a:gd name="connsiteX140" fmla="*/ 0 w 607639"/>
                <a:gd name="connsiteY140" fmla="*/ 12621 h 429743"/>
                <a:gd name="connsiteX141" fmla="*/ 12638 w 607639"/>
                <a:gd name="connsiteY141" fmla="*/ 0 h 4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07639" h="429743">
                  <a:moveTo>
                    <a:pt x="367020" y="252765"/>
                  </a:moveTo>
                  <a:lnTo>
                    <a:pt x="544333" y="252765"/>
                  </a:lnTo>
                  <a:cubicBezTo>
                    <a:pt x="551276" y="252765"/>
                    <a:pt x="556973" y="258458"/>
                    <a:pt x="556973" y="265396"/>
                  </a:cubicBezTo>
                  <a:cubicBezTo>
                    <a:pt x="556973" y="272423"/>
                    <a:pt x="551276" y="278027"/>
                    <a:pt x="544333" y="278027"/>
                  </a:cubicBezTo>
                  <a:lnTo>
                    <a:pt x="367020" y="278027"/>
                  </a:lnTo>
                  <a:cubicBezTo>
                    <a:pt x="360077" y="278027"/>
                    <a:pt x="354380" y="272423"/>
                    <a:pt x="354380" y="265396"/>
                  </a:cubicBezTo>
                  <a:cubicBezTo>
                    <a:pt x="354380" y="258458"/>
                    <a:pt x="360077" y="252765"/>
                    <a:pt x="367020" y="252765"/>
                  </a:cubicBezTo>
                  <a:close/>
                  <a:moveTo>
                    <a:pt x="367022" y="176978"/>
                  </a:moveTo>
                  <a:lnTo>
                    <a:pt x="468333" y="176978"/>
                  </a:lnTo>
                  <a:cubicBezTo>
                    <a:pt x="475366" y="176978"/>
                    <a:pt x="480974" y="182582"/>
                    <a:pt x="480974" y="189609"/>
                  </a:cubicBezTo>
                  <a:cubicBezTo>
                    <a:pt x="480974" y="196547"/>
                    <a:pt x="475366" y="202240"/>
                    <a:pt x="468333" y="202240"/>
                  </a:cubicBezTo>
                  <a:lnTo>
                    <a:pt x="367022" y="202240"/>
                  </a:lnTo>
                  <a:cubicBezTo>
                    <a:pt x="360078" y="202240"/>
                    <a:pt x="354380" y="196547"/>
                    <a:pt x="354380" y="189609"/>
                  </a:cubicBezTo>
                  <a:cubicBezTo>
                    <a:pt x="354380" y="182582"/>
                    <a:pt x="360078" y="176978"/>
                    <a:pt x="367022" y="176978"/>
                  </a:cubicBezTo>
                  <a:close/>
                  <a:moveTo>
                    <a:pt x="367086" y="101050"/>
                  </a:moveTo>
                  <a:lnTo>
                    <a:pt x="544338" y="101050"/>
                  </a:lnTo>
                  <a:cubicBezTo>
                    <a:pt x="551278" y="101050"/>
                    <a:pt x="556973" y="106739"/>
                    <a:pt x="556973" y="113761"/>
                  </a:cubicBezTo>
                  <a:cubicBezTo>
                    <a:pt x="556973" y="120694"/>
                    <a:pt x="551278" y="126383"/>
                    <a:pt x="544338" y="126383"/>
                  </a:cubicBezTo>
                  <a:lnTo>
                    <a:pt x="367086" y="126383"/>
                  </a:lnTo>
                  <a:cubicBezTo>
                    <a:pt x="360145" y="126383"/>
                    <a:pt x="354450" y="120694"/>
                    <a:pt x="354450" y="113761"/>
                  </a:cubicBezTo>
                  <a:cubicBezTo>
                    <a:pt x="354450" y="106739"/>
                    <a:pt x="360145" y="101050"/>
                    <a:pt x="367086" y="101050"/>
                  </a:cubicBezTo>
                  <a:close/>
                  <a:moveTo>
                    <a:pt x="189847" y="75855"/>
                  </a:moveTo>
                  <a:cubicBezTo>
                    <a:pt x="182016" y="75855"/>
                    <a:pt x="141970" y="87054"/>
                    <a:pt x="141970" y="140114"/>
                  </a:cubicBezTo>
                  <a:cubicBezTo>
                    <a:pt x="141970" y="176553"/>
                    <a:pt x="134317" y="198862"/>
                    <a:pt x="127109" y="211749"/>
                  </a:cubicBezTo>
                  <a:cubicBezTo>
                    <a:pt x="134406" y="214237"/>
                    <a:pt x="144640" y="216993"/>
                    <a:pt x="157810" y="218770"/>
                  </a:cubicBezTo>
                  <a:cubicBezTo>
                    <a:pt x="161370" y="219303"/>
                    <a:pt x="164573" y="221259"/>
                    <a:pt x="166531" y="224192"/>
                  </a:cubicBezTo>
                  <a:cubicBezTo>
                    <a:pt x="168578" y="227214"/>
                    <a:pt x="169201" y="230858"/>
                    <a:pt x="168311" y="234324"/>
                  </a:cubicBezTo>
                  <a:lnTo>
                    <a:pt x="163595" y="253077"/>
                  </a:lnTo>
                  <a:cubicBezTo>
                    <a:pt x="162527" y="257610"/>
                    <a:pt x="158967" y="261165"/>
                    <a:pt x="154429" y="262320"/>
                  </a:cubicBezTo>
                  <a:lnTo>
                    <a:pt x="109043" y="273608"/>
                  </a:lnTo>
                  <a:cubicBezTo>
                    <a:pt x="93826" y="277430"/>
                    <a:pt x="82168" y="288895"/>
                    <a:pt x="77808" y="303382"/>
                  </a:cubicBezTo>
                  <a:lnTo>
                    <a:pt x="301975" y="303382"/>
                  </a:lnTo>
                  <a:cubicBezTo>
                    <a:pt x="297614" y="288895"/>
                    <a:pt x="285956" y="277430"/>
                    <a:pt x="270739" y="273608"/>
                  </a:cubicBezTo>
                  <a:lnTo>
                    <a:pt x="225354" y="262320"/>
                  </a:lnTo>
                  <a:cubicBezTo>
                    <a:pt x="220815" y="261165"/>
                    <a:pt x="217256" y="257610"/>
                    <a:pt x="216099" y="253077"/>
                  </a:cubicBezTo>
                  <a:lnTo>
                    <a:pt x="211382" y="234324"/>
                  </a:lnTo>
                  <a:cubicBezTo>
                    <a:pt x="210582" y="230858"/>
                    <a:pt x="211204" y="227214"/>
                    <a:pt x="213251" y="224192"/>
                  </a:cubicBezTo>
                  <a:cubicBezTo>
                    <a:pt x="215209" y="221259"/>
                    <a:pt x="218413" y="219215"/>
                    <a:pt x="221972" y="218770"/>
                  </a:cubicBezTo>
                  <a:cubicBezTo>
                    <a:pt x="235054" y="216904"/>
                    <a:pt x="245288" y="214149"/>
                    <a:pt x="252585" y="211749"/>
                  </a:cubicBezTo>
                  <a:cubicBezTo>
                    <a:pt x="245377" y="198773"/>
                    <a:pt x="237813" y="176464"/>
                    <a:pt x="237813" y="140114"/>
                  </a:cubicBezTo>
                  <a:cubicBezTo>
                    <a:pt x="237813" y="103318"/>
                    <a:pt x="230337" y="86787"/>
                    <a:pt x="222951" y="86787"/>
                  </a:cubicBezTo>
                  <a:lnTo>
                    <a:pt x="217434" y="86787"/>
                  </a:lnTo>
                  <a:cubicBezTo>
                    <a:pt x="214052" y="86787"/>
                    <a:pt x="210848" y="85454"/>
                    <a:pt x="208446" y="83143"/>
                  </a:cubicBezTo>
                  <a:cubicBezTo>
                    <a:pt x="202394" y="77099"/>
                    <a:pt x="201149" y="75855"/>
                    <a:pt x="189847" y="75855"/>
                  </a:cubicBezTo>
                  <a:close/>
                  <a:moveTo>
                    <a:pt x="189847" y="50525"/>
                  </a:moveTo>
                  <a:cubicBezTo>
                    <a:pt x="206221" y="50525"/>
                    <a:pt x="213874" y="53813"/>
                    <a:pt x="222417" y="61546"/>
                  </a:cubicBezTo>
                  <a:lnTo>
                    <a:pt x="222951" y="61546"/>
                  </a:lnTo>
                  <a:cubicBezTo>
                    <a:pt x="249559" y="61546"/>
                    <a:pt x="263086" y="88031"/>
                    <a:pt x="263086" y="140202"/>
                  </a:cubicBezTo>
                  <a:cubicBezTo>
                    <a:pt x="263086" y="191840"/>
                    <a:pt x="280172" y="207038"/>
                    <a:pt x="280350" y="207216"/>
                  </a:cubicBezTo>
                  <a:cubicBezTo>
                    <a:pt x="283465" y="209882"/>
                    <a:pt x="285244" y="213971"/>
                    <a:pt x="284889" y="218059"/>
                  </a:cubicBezTo>
                  <a:cubicBezTo>
                    <a:pt x="284533" y="222148"/>
                    <a:pt x="282397" y="225880"/>
                    <a:pt x="278926" y="228013"/>
                  </a:cubicBezTo>
                  <a:cubicBezTo>
                    <a:pt x="278303" y="228369"/>
                    <a:pt x="266023" y="235479"/>
                    <a:pt x="242885" y="240634"/>
                  </a:cubicBezTo>
                  <a:lnTo>
                    <a:pt x="276879" y="249166"/>
                  </a:lnTo>
                  <a:cubicBezTo>
                    <a:pt x="307670" y="256810"/>
                    <a:pt x="329117" y="284273"/>
                    <a:pt x="329117" y="316002"/>
                  </a:cubicBezTo>
                  <a:cubicBezTo>
                    <a:pt x="329117" y="323024"/>
                    <a:pt x="323421" y="328623"/>
                    <a:pt x="316480" y="328623"/>
                  </a:cubicBezTo>
                  <a:lnTo>
                    <a:pt x="63302" y="328623"/>
                  </a:lnTo>
                  <a:cubicBezTo>
                    <a:pt x="59921" y="328623"/>
                    <a:pt x="56717" y="327290"/>
                    <a:pt x="54314" y="324979"/>
                  </a:cubicBezTo>
                  <a:cubicBezTo>
                    <a:pt x="52001" y="322579"/>
                    <a:pt x="50666" y="319380"/>
                    <a:pt x="50666" y="316002"/>
                  </a:cubicBezTo>
                  <a:cubicBezTo>
                    <a:pt x="50666" y="284273"/>
                    <a:pt x="72201" y="256810"/>
                    <a:pt x="102903" y="249077"/>
                  </a:cubicBezTo>
                  <a:lnTo>
                    <a:pt x="136808" y="240634"/>
                  </a:lnTo>
                  <a:cubicBezTo>
                    <a:pt x="113493" y="235390"/>
                    <a:pt x="101390" y="228280"/>
                    <a:pt x="100767" y="227925"/>
                  </a:cubicBezTo>
                  <a:cubicBezTo>
                    <a:pt x="97208" y="225792"/>
                    <a:pt x="94894" y="221970"/>
                    <a:pt x="94716" y="217704"/>
                  </a:cubicBezTo>
                  <a:cubicBezTo>
                    <a:pt x="94449" y="213526"/>
                    <a:pt x="96318" y="209527"/>
                    <a:pt x="99699" y="206949"/>
                  </a:cubicBezTo>
                  <a:cubicBezTo>
                    <a:pt x="99699" y="206949"/>
                    <a:pt x="116697" y="191663"/>
                    <a:pt x="116697" y="140114"/>
                  </a:cubicBezTo>
                  <a:cubicBezTo>
                    <a:pt x="116697" y="73100"/>
                    <a:pt x="166887" y="50525"/>
                    <a:pt x="189847" y="50525"/>
                  </a:cubicBezTo>
                  <a:close/>
                  <a:moveTo>
                    <a:pt x="25277" y="25242"/>
                  </a:moveTo>
                  <a:lnTo>
                    <a:pt x="25277" y="404501"/>
                  </a:lnTo>
                  <a:lnTo>
                    <a:pt x="78413" y="404501"/>
                  </a:lnTo>
                  <a:cubicBezTo>
                    <a:pt x="76811" y="400234"/>
                    <a:pt x="75921" y="396146"/>
                    <a:pt x="75921" y="391791"/>
                  </a:cubicBezTo>
                  <a:cubicBezTo>
                    <a:pt x="75921" y="370903"/>
                    <a:pt x="93010" y="353927"/>
                    <a:pt x="113927" y="353927"/>
                  </a:cubicBezTo>
                  <a:cubicBezTo>
                    <a:pt x="134843" y="353927"/>
                    <a:pt x="151932" y="370903"/>
                    <a:pt x="151932" y="391791"/>
                  </a:cubicBezTo>
                  <a:cubicBezTo>
                    <a:pt x="151932" y="396146"/>
                    <a:pt x="151131" y="400234"/>
                    <a:pt x="149440" y="404501"/>
                  </a:cubicBezTo>
                  <a:lnTo>
                    <a:pt x="204979" y="404501"/>
                  </a:lnTo>
                  <a:cubicBezTo>
                    <a:pt x="203377" y="400234"/>
                    <a:pt x="202487" y="396146"/>
                    <a:pt x="202487" y="391791"/>
                  </a:cubicBezTo>
                  <a:cubicBezTo>
                    <a:pt x="202487" y="370903"/>
                    <a:pt x="219576" y="353927"/>
                    <a:pt x="240492" y="353927"/>
                  </a:cubicBezTo>
                  <a:cubicBezTo>
                    <a:pt x="261408" y="353927"/>
                    <a:pt x="278497" y="370903"/>
                    <a:pt x="278497" y="391791"/>
                  </a:cubicBezTo>
                  <a:cubicBezTo>
                    <a:pt x="278497" y="396146"/>
                    <a:pt x="277607" y="400234"/>
                    <a:pt x="276005" y="404501"/>
                  </a:cubicBezTo>
                  <a:lnTo>
                    <a:pt x="331544" y="404501"/>
                  </a:lnTo>
                  <a:cubicBezTo>
                    <a:pt x="329942" y="400234"/>
                    <a:pt x="329052" y="396146"/>
                    <a:pt x="329052" y="391791"/>
                  </a:cubicBezTo>
                  <a:cubicBezTo>
                    <a:pt x="329052" y="370903"/>
                    <a:pt x="346141" y="353927"/>
                    <a:pt x="367058" y="353927"/>
                  </a:cubicBezTo>
                  <a:cubicBezTo>
                    <a:pt x="387974" y="353927"/>
                    <a:pt x="405063" y="370903"/>
                    <a:pt x="405063" y="391791"/>
                  </a:cubicBezTo>
                  <a:cubicBezTo>
                    <a:pt x="405063" y="396146"/>
                    <a:pt x="404173" y="400234"/>
                    <a:pt x="402571" y="404501"/>
                  </a:cubicBezTo>
                  <a:lnTo>
                    <a:pt x="458110" y="404501"/>
                  </a:lnTo>
                  <a:cubicBezTo>
                    <a:pt x="456508" y="400234"/>
                    <a:pt x="455618" y="396146"/>
                    <a:pt x="455618" y="391791"/>
                  </a:cubicBezTo>
                  <a:cubicBezTo>
                    <a:pt x="455618" y="370903"/>
                    <a:pt x="472707" y="353927"/>
                    <a:pt x="493623" y="353927"/>
                  </a:cubicBezTo>
                  <a:cubicBezTo>
                    <a:pt x="514540" y="353927"/>
                    <a:pt x="531540" y="370903"/>
                    <a:pt x="531540" y="391791"/>
                  </a:cubicBezTo>
                  <a:cubicBezTo>
                    <a:pt x="531629" y="396146"/>
                    <a:pt x="530828" y="400234"/>
                    <a:pt x="529226" y="404501"/>
                  </a:cubicBezTo>
                  <a:lnTo>
                    <a:pt x="582273" y="404501"/>
                  </a:lnTo>
                  <a:lnTo>
                    <a:pt x="582273" y="25242"/>
                  </a:lnTo>
                  <a:close/>
                  <a:moveTo>
                    <a:pt x="12638" y="0"/>
                  </a:moveTo>
                  <a:lnTo>
                    <a:pt x="594911" y="0"/>
                  </a:lnTo>
                  <a:cubicBezTo>
                    <a:pt x="601943" y="0"/>
                    <a:pt x="607639" y="5599"/>
                    <a:pt x="607639" y="12621"/>
                  </a:cubicBezTo>
                  <a:lnTo>
                    <a:pt x="607639" y="417122"/>
                  </a:lnTo>
                  <a:cubicBezTo>
                    <a:pt x="607639" y="424055"/>
                    <a:pt x="601943" y="429743"/>
                    <a:pt x="595000" y="429743"/>
                  </a:cubicBezTo>
                  <a:lnTo>
                    <a:pt x="518990" y="429743"/>
                  </a:lnTo>
                  <a:cubicBezTo>
                    <a:pt x="512048" y="429743"/>
                    <a:pt x="506351" y="424055"/>
                    <a:pt x="506351" y="417122"/>
                  </a:cubicBezTo>
                  <a:cubicBezTo>
                    <a:pt x="506351" y="415344"/>
                    <a:pt x="505728" y="413300"/>
                    <a:pt x="504215" y="410900"/>
                  </a:cubicBezTo>
                  <a:cubicBezTo>
                    <a:pt x="501901" y="406989"/>
                    <a:pt x="501901" y="401923"/>
                    <a:pt x="504215" y="398012"/>
                  </a:cubicBezTo>
                  <a:cubicBezTo>
                    <a:pt x="505728" y="395613"/>
                    <a:pt x="506351" y="393657"/>
                    <a:pt x="506351" y="391791"/>
                  </a:cubicBezTo>
                  <a:cubicBezTo>
                    <a:pt x="506351" y="384858"/>
                    <a:pt x="500655" y="379169"/>
                    <a:pt x="493712" y="379169"/>
                  </a:cubicBezTo>
                  <a:cubicBezTo>
                    <a:pt x="486770" y="379169"/>
                    <a:pt x="481074" y="384858"/>
                    <a:pt x="481074" y="391791"/>
                  </a:cubicBezTo>
                  <a:cubicBezTo>
                    <a:pt x="481074" y="393657"/>
                    <a:pt x="481697" y="395613"/>
                    <a:pt x="483121" y="398012"/>
                  </a:cubicBezTo>
                  <a:cubicBezTo>
                    <a:pt x="485524" y="402012"/>
                    <a:pt x="485524" y="406989"/>
                    <a:pt x="483121" y="410900"/>
                  </a:cubicBezTo>
                  <a:cubicBezTo>
                    <a:pt x="481697" y="413300"/>
                    <a:pt x="481074" y="415344"/>
                    <a:pt x="481074" y="417122"/>
                  </a:cubicBezTo>
                  <a:cubicBezTo>
                    <a:pt x="481074" y="424055"/>
                    <a:pt x="475377" y="429743"/>
                    <a:pt x="468346" y="429743"/>
                  </a:cubicBezTo>
                  <a:lnTo>
                    <a:pt x="392424" y="429743"/>
                  </a:lnTo>
                  <a:cubicBezTo>
                    <a:pt x="385393" y="429743"/>
                    <a:pt x="379786" y="424055"/>
                    <a:pt x="379786" y="417122"/>
                  </a:cubicBezTo>
                  <a:cubicBezTo>
                    <a:pt x="379786" y="415344"/>
                    <a:pt x="379074" y="413300"/>
                    <a:pt x="377650" y="410900"/>
                  </a:cubicBezTo>
                  <a:cubicBezTo>
                    <a:pt x="375246" y="406989"/>
                    <a:pt x="375246" y="401923"/>
                    <a:pt x="377650" y="398012"/>
                  </a:cubicBezTo>
                  <a:cubicBezTo>
                    <a:pt x="379074" y="395613"/>
                    <a:pt x="379786" y="393657"/>
                    <a:pt x="379786" y="391791"/>
                  </a:cubicBezTo>
                  <a:cubicBezTo>
                    <a:pt x="379786" y="384858"/>
                    <a:pt x="374089" y="379169"/>
                    <a:pt x="367058" y="379169"/>
                  </a:cubicBezTo>
                  <a:cubicBezTo>
                    <a:pt x="360116" y="379169"/>
                    <a:pt x="354419" y="384858"/>
                    <a:pt x="354419" y="391791"/>
                  </a:cubicBezTo>
                  <a:cubicBezTo>
                    <a:pt x="354419" y="393657"/>
                    <a:pt x="355131" y="395613"/>
                    <a:pt x="356555" y="398012"/>
                  </a:cubicBezTo>
                  <a:cubicBezTo>
                    <a:pt x="358959" y="402012"/>
                    <a:pt x="358959" y="406989"/>
                    <a:pt x="356555" y="410900"/>
                  </a:cubicBezTo>
                  <a:cubicBezTo>
                    <a:pt x="355131" y="413300"/>
                    <a:pt x="354419" y="415344"/>
                    <a:pt x="354419" y="417122"/>
                  </a:cubicBezTo>
                  <a:cubicBezTo>
                    <a:pt x="354419" y="424055"/>
                    <a:pt x="348811" y="429743"/>
                    <a:pt x="341780" y="429743"/>
                  </a:cubicBezTo>
                  <a:lnTo>
                    <a:pt x="265859" y="429743"/>
                  </a:lnTo>
                  <a:cubicBezTo>
                    <a:pt x="258827" y="429743"/>
                    <a:pt x="253131" y="424055"/>
                    <a:pt x="253131" y="417122"/>
                  </a:cubicBezTo>
                  <a:cubicBezTo>
                    <a:pt x="253131" y="415344"/>
                    <a:pt x="252508" y="413300"/>
                    <a:pt x="251084" y="410900"/>
                  </a:cubicBezTo>
                  <a:cubicBezTo>
                    <a:pt x="248680" y="406989"/>
                    <a:pt x="248680" y="401923"/>
                    <a:pt x="251084" y="398012"/>
                  </a:cubicBezTo>
                  <a:cubicBezTo>
                    <a:pt x="252508" y="395613"/>
                    <a:pt x="253131" y="393657"/>
                    <a:pt x="253131" y="391791"/>
                  </a:cubicBezTo>
                  <a:cubicBezTo>
                    <a:pt x="253131" y="384858"/>
                    <a:pt x="247434" y="379169"/>
                    <a:pt x="240492" y="379169"/>
                  </a:cubicBezTo>
                  <a:cubicBezTo>
                    <a:pt x="233550" y="379169"/>
                    <a:pt x="227853" y="384858"/>
                    <a:pt x="227853" y="391791"/>
                  </a:cubicBezTo>
                  <a:cubicBezTo>
                    <a:pt x="227853" y="393657"/>
                    <a:pt x="228476" y="395613"/>
                    <a:pt x="229989" y="398012"/>
                  </a:cubicBezTo>
                  <a:cubicBezTo>
                    <a:pt x="232304" y="402012"/>
                    <a:pt x="232304" y="406989"/>
                    <a:pt x="229989" y="410900"/>
                  </a:cubicBezTo>
                  <a:cubicBezTo>
                    <a:pt x="228476" y="413300"/>
                    <a:pt x="227853" y="415344"/>
                    <a:pt x="227853" y="417122"/>
                  </a:cubicBezTo>
                  <a:cubicBezTo>
                    <a:pt x="227853" y="424055"/>
                    <a:pt x="222157" y="429743"/>
                    <a:pt x="215215" y="429743"/>
                  </a:cubicBezTo>
                  <a:lnTo>
                    <a:pt x="139204" y="429743"/>
                  </a:lnTo>
                  <a:cubicBezTo>
                    <a:pt x="132262" y="429743"/>
                    <a:pt x="126565" y="424055"/>
                    <a:pt x="126565" y="417122"/>
                  </a:cubicBezTo>
                  <a:cubicBezTo>
                    <a:pt x="126565" y="415344"/>
                    <a:pt x="125942" y="413300"/>
                    <a:pt x="124518" y="410900"/>
                  </a:cubicBezTo>
                  <a:cubicBezTo>
                    <a:pt x="122115" y="406989"/>
                    <a:pt x="122115" y="401923"/>
                    <a:pt x="124518" y="398012"/>
                  </a:cubicBezTo>
                  <a:cubicBezTo>
                    <a:pt x="125942" y="395613"/>
                    <a:pt x="126565" y="393657"/>
                    <a:pt x="126565" y="391791"/>
                  </a:cubicBezTo>
                  <a:cubicBezTo>
                    <a:pt x="126565" y="384858"/>
                    <a:pt x="120869" y="379169"/>
                    <a:pt x="113927" y="379169"/>
                  </a:cubicBezTo>
                  <a:cubicBezTo>
                    <a:pt x="106984" y="379169"/>
                    <a:pt x="101288" y="384858"/>
                    <a:pt x="101288" y="391791"/>
                  </a:cubicBezTo>
                  <a:cubicBezTo>
                    <a:pt x="101288" y="393657"/>
                    <a:pt x="101911" y="395613"/>
                    <a:pt x="103335" y="398012"/>
                  </a:cubicBezTo>
                  <a:cubicBezTo>
                    <a:pt x="105738" y="402012"/>
                    <a:pt x="105738" y="406989"/>
                    <a:pt x="103335" y="410900"/>
                  </a:cubicBezTo>
                  <a:cubicBezTo>
                    <a:pt x="101911" y="413300"/>
                    <a:pt x="101288" y="415344"/>
                    <a:pt x="101288" y="417122"/>
                  </a:cubicBezTo>
                  <a:cubicBezTo>
                    <a:pt x="101288" y="424055"/>
                    <a:pt x="95591" y="429743"/>
                    <a:pt x="88649" y="429743"/>
                  </a:cubicBezTo>
                  <a:lnTo>
                    <a:pt x="12638" y="429743"/>
                  </a:lnTo>
                  <a:cubicBezTo>
                    <a:pt x="5696" y="429743"/>
                    <a:pt x="0" y="424055"/>
                    <a:pt x="0" y="417122"/>
                  </a:cubicBezTo>
                  <a:lnTo>
                    <a:pt x="0" y="12621"/>
                  </a:lnTo>
                  <a:cubicBezTo>
                    <a:pt x="0" y="5599"/>
                    <a:pt x="5696" y="0"/>
                    <a:pt x="12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3" name="椭圆 16"/>
            <p:cNvSpPr/>
            <p:nvPr/>
          </p:nvSpPr>
          <p:spPr>
            <a:xfrm>
              <a:off x="10371888" y="4009804"/>
              <a:ext cx="432567" cy="449941"/>
            </a:xfrm>
            <a:custGeom>
              <a:avLst/>
              <a:gdLst>
                <a:gd name="connsiteX0" fmla="*/ 235851 w 583294"/>
                <a:gd name="connsiteY0" fmla="*/ 247403 h 606722"/>
                <a:gd name="connsiteX1" fmla="*/ 235851 w 583294"/>
                <a:gd name="connsiteY1" fmla="*/ 262604 h 606722"/>
                <a:gd name="connsiteX2" fmla="*/ 248842 w 583294"/>
                <a:gd name="connsiteY2" fmla="*/ 262604 h 606722"/>
                <a:gd name="connsiteX3" fmla="*/ 260319 w 583294"/>
                <a:gd name="connsiteY3" fmla="*/ 274071 h 606722"/>
                <a:gd name="connsiteX4" fmla="*/ 260319 w 583294"/>
                <a:gd name="connsiteY4" fmla="*/ 435413 h 606722"/>
                <a:gd name="connsiteX5" fmla="*/ 248842 w 583294"/>
                <a:gd name="connsiteY5" fmla="*/ 446880 h 606722"/>
                <a:gd name="connsiteX6" fmla="*/ 235851 w 583294"/>
                <a:gd name="connsiteY6" fmla="*/ 446880 h 606722"/>
                <a:gd name="connsiteX7" fmla="*/ 235851 w 583294"/>
                <a:gd name="connsiteY7" fmla="*/ 461992 h 606722"/>
                <a:gd name="connsiteX8" fmla="*/ 347514 w 583294"/>
                <a:gd name="connsiteY8" fmla="*/ 461992 h 606722"/>
                <a:gd name="connsiteX9" fmla="*/ 347514 w 583294"/>
                <a:gd name="connsiteY9" fmla="*/ 446880 h 606722"/>
                <a:gd name="connsiteX10" fmla="*/ 334435 w 583294"/>
                <a:gd name="connsiteY10" fmla="*/ 446880 h 606722"/>
                <a:gd name="connsiteX11" fmla="*/ 322957 w 583294"/>
                <a:gd name="connsiteY11" fmla="*/ 435413 h 606722"/>
                <a:gd name="connsiteX12" fmla="*/ 322957 w 583294"/>
                <a:gd name="connsiteY12" fmla="*/ 247403 h 606722"/>
                <a:gd name="connsiteX13" fmla="*/ 224374 w 583294"/>
                <a:gd name="connsiteY13" fmla="*/ 224469 h 606722"/>
                <a:gd name="connsiteX14" fmla="*/ 334435 w 583294"/>
                <a:gd name="connsiteY14" fmla="*/ 224469 h 606722"/>
                <a:gd name="connsiteX15" fmla="*/ 345912 w 583294"/>
                <a:gd name="connsiteY15" fmla="*/ 235936 h 606722"/>
                <a:gd name="connsiteX16" fmla="*/ 345912 w 583294"/>
                <a:gd name="connsiteY16" fmla="*/ 423945 h 606722"/>
                <a:gd name="connsiteX17" fmla="*/ 358991 w 583294"/>
                <a:gd name="connsiteY17" fmla="*/ 423945 h 606722"/>
                <a:gd name="connsiteX18" fmla="*/ 370469 w 583294"/>
                <a:gd name="connsiteY18" fmla="*/ 435413 h 606722"/>
                <a:gd name="connsiteX19" fmla="*/ 370469 w 583294"/>
                <a:gd name="connsiteY19" fmla="*/ 473459 h 606722"/>
                <a:gd name="connsiteX20" fmla="*/ 358991 w 583294"/>
                <a:gd name="connsiteY20" fmla="*/ 484926 h 606722"/>
                <a:gd name="connsiteX21" fmla="*/ 224374 w 583294"/>
                <a:gd name="connsiteY21" fmla="*/ 484926 h 606722"/>
                <a:gd name="connsiteX22" fmla="*/ 212896 w 583294"/>
                <a:gd name="connsiteY22" fmla="*/ 473459 h 606722"/>
                <a:gd name="connsiteX23" fmla="*/ 212896 w 583294"/>
                <a:gd name="connsiteY23" fmla="*/ 435413 h 606722"/>
                <a:gd name="connsiteX24" fmla="*/ 224374 w 583294"/>
                <a:gd name="connsiteY24" fmla="*/ 423945 h 606722"/>
                <a:gd name="connsiteX25" fmla="*/ 237364 w 583294"/>
                <a:gd name="connsiteY25" fmla="*/ 423945 h 606722"/>
                <a:gd name="connsiteX26" fmla="*/ 237364 w 583294"/>
                <a:gd name="connsiteY26" fmla="*/ 285539 h 606722"/>
                <a:gd name="connsiteX27" fmla="*/ 224374 w 583294"/>
                <a:gd name="connsiteY27" fmla="*/ 285539 h 606722"/>
                <a:gd name="connsiteX28" fmla="*/ 212896 w 583294"/>
                <a:gd name="connsiteY28" fmla="*/ 274071 h 606722"/>
                <a:gd name="connsiteX29" fmla="*/ 212896 w 583294"/>
                <a:gd name="connsiteY29" fmla="*/ 235936 h 606722"/>
                <a:gd name="connsiteX30" fmla="*/ 224374 w 583294"/>
                <a:gd name="connsiteY30" fmla="*/ 224469 h 606722"/>
                <a:gd name="connsiteX31" fmla="*/ 291638 w 583294"/>
                <a:gd name="connsiteY31" fmla="*/ 106759 h 606722"/>
                <a:gd name="connsiteX32" fmla="*/ 253826 w 583294"/>
                <a:gd name="connsiteY32" fmla="*/ 144527 h 606722"/>
                <a:gd name="connsiteX33" fmla="*/ 291638 w 583294"/>
                <a:gd name="connsiteY33" fmla="*/ 182207 h 606722"/>
                <a:gd name="connsiteX34" fmla="*/ 329450 w 583294"/>
                <a:gd name="connsiteY34" fmla="*/ 144527 h 606722"/>
                <a:gd name="connsiteX35" fmla="*/ 291638 w 583294"/>
                <a:gd name="connsiteY35" fmla="*/ 106759 h 606722"/>
                <a:gd name="connsiteX36" fmla="*/ 291638 w 583294"/>
                <a:gd name="connsiteY36" fmla="*/ 83832 h 606722"/>
                <a:gd name="connsiteX37" fmla="*/ 352404 w 583294"/>
                <a:gd name="connsiteY37" fmla="*/ 144527 h 606722"/>
                <a:gd name="connsiteX38" fmla="*/ 291638 w 583294"/>
                <a:gd name="connsiteY38" fmla="*/ 205134 h 606722"/>
                <a:gd name="connsiteX39" fmla="*/ 230961 w 583294"/>
                <a:gd name="connsiteY39" fmla="*/ 144527 h 606722"/>
                <a:gd name="connsiteX40" fmla="*/ 291638 w 583294"/>
                <a:gd name="connsiteY40" fmla="*/ 83832 h 606722"/>
                <a:gd name="connsiteX41" fmla="*/ 291647 w 583294"/>
                <a:gd name="connsiteY41" fmla="*/ 22929 h 606722"/>
                <a:gd name="connsiteX42" fmla="*/ 22961 w 583294"/>
                <a:gd name="connsiteY42" fmla="*/ 291230 h 606722"/>
                <a:gd name="connsiteX43" fmla="*/ 97898 w 583294"/>
                <a:gd name="connsiteY43" fmla="*/ 477059 h 606722"/>
                <a:gd name="connsiteX44" fmla="*/ 100924 w 583294"/>
                <a:gd name="connsiteY44" fmla="*/ 486746 h 606722"/>
                <a:gd name="connsiteX45" fmla="*/ 87307 w 583294"/>
                <a:gd name="connsiteY45" fmla="*/ 574640 h 606722"/>
                <a:gd name="connsiteX46" fmla="*/ 166248 w 583294"/>
                <a:gd name="connsiteY46" fmla="*/ 533848 h 606722"/>
                <a:gd name="connsiteX47" fmla="*/ 176394 w 583294"/>
                <a:gd name="connsiteY47" fmla="*/ 533670 h 606722"/>
                <a:gd name="connsiteX48" fmla="*/ 291647 w 583294"/>
                <a:gd name="connsiteY48" fmla="*/ 559531 h 606722"/>
                <a:gd name="connsiteX49" fmla="*/ 560333 w 583294"/>
                <a:gd name="connsiteY49" fmla="*/ 291230 h 606722"/>
                <a:gd name="connsiteX50" fmla="*/ 291647 w 583294"/>
                <a:gd name="connsiteY50" fmla="*/ 22929 h 606722"/>
                <a:gd name="connsiteX51" fmla="*/ 291647 w 583294"/>
                <a:gd name="connsiteY51" fmla="*/ 0 h 606722"/>
                <a:gd name="connsiteX52" fmla="*/ 583294 w 583294"/>
                <a:gd name="connsiteY52" fmla="*/ 291230 h 606722"/>
                <a:gd name="connsiteX53" fmla="*/ 291647 w 583294"/>
                <a:gd name="connsiteY53" fmla="*/ 582460 h 606722"/>
                <a:gd name="connsiteX54" fmla="*/ 171766 w 583294"/>
                <a:gd name="connsiteY54" fmla="*/ 556777 h 606722"/>
                <a:gd name="connsiteX55" fmla="*/ 77784 w 583294"/>
                <a:gd name="connsiteY55" fmla="*/ 605389 h 606722"/>
                <a:gd name="connsiteX56" fmla="*/ 72444 w 583294"/>
                <a:gd name="connsiteY56" fmla="*/ 606722 h 606722"/>
                <a:gd name="connsiteX57" fmla="*/ 65770 w 583294"/>
                <a:gd name="connsiteY57" fmla="*/ 604500 h 606722"/>
                <a:gd name="connsiteX58" fmla="*/ 61142 w 583294"/>
                <a:gd name="connsiteY58" fmla="*/ 593480 h 606722"/>
                <a:gd name="connsiteX59" fmla="*/ 77428 w 583294"/>
                <a:gd name="connsiteY59" fmla="*/ 488790 h 606722"/>
                <a:gd name="connsiteX60" fmla="*/ 0 w 583294"/>
                <a:gd name="connsiteY60" fmla="*/ 291230 h 606722"/>
                <a:gd name="connsiteX61" fmla="*/ 291647 w 583294"/>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3294" h="606722">
                  <a:moveTo>
                    <a:pt x="235851" y="247403"/>
                  </a:moveTo>
                  <a:lnTo>
                    <a:pt x="235851" y="262604"/>
                  </a:lnTo>
                  <a:lnTo>
                    <a:pt x="248842" y="262604"/>
                  </a:lnTo>
                  <a:cubicBezTo>
                    <a:pt x="255248" y="262604"/>
                    <a:pt x="260319" y="267760"/>
                    <a:pt x="260319" y="274071"/>
                  </a:cubicBezTo>
                  <a:lnTo>
                    <a:pt x="260319" y="435413"/>
                  </a:lnTo>
                  <a:cubicBezTo>
                    <a:pt x="260319" y="441724"/>
                    <a:pt x="255248" y="446880"/>
                    <a:pt x="248842" y="446880"/>
                  </a:cubicBezTo>
                  <a:lnTo>
                    <a:pt x="235851" y="446880"/>
                  </a:lnTo>
                  <a:lnTo>
                    <a:pt x="235851" y="461992"/>
                  </a:lnTo>
                  <a:lnTo>
                    <a:pt x="347514" y="461992"/>
                  </a:lnTo>
                  <a:lnTo>
                    <a:pt x="347514" y="446880"/>
                  </a:lnTo>
                  <a:lnTo>
                    <a:pt x="334435" y="446880"/>
                  </a:lnTo>
                  <a:cubicBezTo>
                    <a:pt x="328117" y="446880"/>
                    <a:pt x="322957" y="441724"/>
                    <a:pt x="322957" y="435413"/>
                  </a:cubicBezTo>
                  <a:lnTo>
                    <a:pt x="322957" y="247403"/>
                  </a:lnTo>
                  <a:close/>
                  <a:moveTo>
                    <a:pt x="224374" y="224469"/>
                  </a:moveTo>
                  <a:lnTo>
                    <a:pt x="334435" y="224469"/>
                  </a:lnTo>
                  <a:cubicBezTo>
                    <a:pt x="340841" y="224469"/>
                    <a:pt x="345912" y="229625"/>
                    <a:pt x="345912" y="235936"/>
                  </a:cubicBezTo>
                  <a:lnTo>
                    <a:pt x="345912" y="423945"/>
                  </a:lnTo>
                  <a:lnTo>
                    <a:pt x="358991" y="423945"/>
                  </a:lnTo>
                  <a:cubicBezTo>
                    <a:pt x="365309" y="423945"/>
                    <a:pt x="370469" y="429101"/>
                    <a:pt x="370469" y="435413"/>
                  </a:cubicBezTo>
                  <a:lnTo>
                    <a:pt x="370469" y="473459"/>
                  </a:lnTo>
                  <a:cubicBezTo>
                    <a:pt x="370469" y="479859"/>
                    <a:pt x="365309" y="484926"/>
                    <a:pt x="358991" y="484926"/>
                  </a:cubicBezTo>
                  <a:lnTo>
                    <a:pt x="224374" y="484926"/>
                  </a:lnTo>
                  <a:cubicBezTo>
                    <a:pt x="217968" y="484926"/>
                    <a:pt x="212896" y="479859"/>
                    <a:pt x="212896" y="473459"/>
                  </a:cubicBezTo>
                  <a:lnTo>
                    <a:pt x="212896" y="435413"/>
                  </a:lnTo>
                  <a:cubicBezTo>
                    <a:pt x="212896" y="429101"/>
                    <a:pt x="217968" y="423945"/>
                    <a:pt x="224374" y="423945"/>
                  </a:cubicBezTo>
                  <a:lnTo>
                    <a:pt x="237364" y="423945"/>
                  </a:lnTo>
                  <a:lnTo>
                    <a:pt x="237364" y="285539"/>
                  </a:lnTo>
                  <a:lnTo>
                    <a:pt x="224374" y="285539"/>
                  </a:lnTo>
                  <a:cubicBezTo>
                    <a:pt x="217968" y="285539"/>
                    <a:pt x="212896" y="280383"/>
                    <a:pt x="212896" y="274071"/>
                  </a:cubicBezTo>
                  <a:lnTo>
                    <a:pt x="212896" y="235936"/>
                  </a:lnTo>
                  <a:cubicBezTo>
                    <a:pt x="212896" y="229625"/>
                    <a:pt x="217968" y="224469"/>
                    <a:pt x="224374" y="224469"/>
                  </a:cubicBezTo>
                  <a:close/>
                  <a:moveTo>
                    <a:pt x="291638" y="106759"/>
                  </a:moveTo>
                  <a:cubicBezTo>
                    <a:pt x="270819" y="106759"/>
                    <a:pt x="253826" y="123644"/>
                    <a:pt x="253826" y="144527"/>
                  </a:cubicBezTo>
                  <a:cubicBezTo>
                    <a:pt x="253826" y="165322"/>
                    <a:pt x="270819" y="182207"/>
                    <a:pt x="291638" y="182207"/>
                  </a:cubicBezTo>
                  <a:cubicBezTo>
                    <a:pt x="312546" y="182207"/>
                    <a:pt x="329450" y="165322"/>
                    <a:pt x="329450" y="144527"/>
                  </a:cubicBezTo>
                  <a:cubicBezTo>
                    <a:pt x="329450" y="123644"/>
                    <a:pt x="312546" y="106759"/>
                    <a:pt x="291638" y="106759"/>
                  </a:cubicBezTo>
                  <a:close/>
                  <a:moveTo>
                    <a:pt x="291638" y="83832"/>
                  </a:moveTo>
                  <a:cubicBezTo>
                    <a:pt x="325180" y="83832"/>
                    <a:pt x="352404" y="111025"/>
                    <a:pt x="352404" y="144527"/>
                  </a:cubicBezTo>
                  <a:cubicBezTo>
                    <a:pt x="352404" y="177941"/>
                    <a:pt x="325180" y="205134"/>
                    <a:pt x="291638" y="205134"/>
                  </a:cubicBezTo>
                  <a:cubicBezTo>
                    <a:pt x="258186" y="205134"/>
                    <a:pt x="230961" y="177941"/>
                    <a:pt x="230961" y="144527"/>
                  </a:cubicBezTo>
                  <a:cubicBezTo>
                    <a:pt x="230961" y="111025"/>
                    <a:pt x="258186" y="83832"/>
                    <a:pt x="291638" y="83832"/>
                  </a:cubicBezTo>
                  <a:close/>
                  <a:moveTo>
                    <a:pt x="291647" y="22929"/>
                  </a:moveTo>
                  <a:cubicBezTo>
                    <a:pt x="143554" y="22929"/>
                    <a:pt x="22961" y="143260"/>
                    <a:pt x="22961" y="291230"/>
                  </a:cubicBezTo>
                  <a:cubicBezTo>
                    <a:pt x="22961" y="360905"/>
                    <a:pt x="49572" y="426847"/>
                    <a:pt x="97898" y="477059"/>
                  </a:cubicBezTo>
                  <a:cubicBezTo>
                    <a:pt x="100390" y="479637"/>
                    <a:pt x="101458" y="483280"/>
                    <a:pt x="100924" y="486746"/>
                  </a:cubicBezTo>
                  <a:lnTo>
                    <a:pt x="87307" y="574640"/>
                  </a:lnTo>
                  <a:lnTo>
                    <a:pt x="166248" y="533848"/>
                  </a:lnTo>
                  <a:cubicBezTo>
                    <a:pt x="169452" y="532159"/>
                    <a:pt x="173190" y="532159"/>
                    <a:pt x="176394" y="533670"/>
                  </a:cubicBezTo>
                  <a:cubicBezTo>
                    <a:pt x="212616" y="550822"/>
                    <a:pt x="251331" y="559531"/>
                    <a:pt x="291647" y="559531"/>
                  </a:cubicBezTo>
                  <a:cubicBezTo>
                    <a:pt x="439829" y="559531"/>
                    <a:pt x="560333" y="439200"/>
                    <a:pt x="560333" y="291230"/>
                  </a:cubicBezTo>
                  <a:cubicBezTo>
                    <a:pt x="560333" y="143260"/>
                    <a:pt x="439829" y="22929"/>
                    <a:pt x="291647" y="22929"/>
                  </a:cubicBezTo>
                  <a:close/>
                  <a:moveTo>
                    <a:pt x="291647" y="0"/>
                  </a:moveTo>
                  <a:cubicBezTo>
                    <a:pt x="452467" y="0"/>
                    <a:pt x="583294" y="130640"/>
                    <a:pt x="583294" y="291230"/>
                  </a:cubicBezTo>
                  <a:cubicBezTo>
                    <a:pt x="583294" y="451820"/>
                    <a:pt x="452467" y="582460"/>
                    <a:pt x="291647" y="582460"/>
                  </a:cubicBezTo>
                  <a:cubicBezTo>
                    <a:pt x="249818" y="582460"/>
                    <a:pt x="209591" y="573840"/>
                    <a:pt x="171766" y="556777"/>
                  </a:cubicBezTo>
                  <a:lnTo>
                    <a:pt x="77784" y="605389"/>
                  </a:lnTo>
                  <a:cubicBezTo>
                    <a:pt x="76093" y="606278"/>
                    <a:pt x="74313" y="606722"/>
                    <a:pt x="72444" y="606722"/>
                  </a:cubicBezTo>
                  <a:cubicBezTo>
                    <a:pt x="70130" y="606722"/>
                    <a:pt x="67727" y="606011"/>
                    <a:pt x="65770" y="604500"/>
                  </a:cubicBezTo>
                  <a:cubicBezTo>
                    <a:pt x="62299" y="602012"/>
                    <a:pt x="60519" y="597746"/>
                    <a:pt x="61142" y="593480"/>
                  </a:cubicBezTo>
                  <a:lnTo>
                    <a:pt x="77428" y="488790"/>
                  </a:lnTo>
                  <a:cubicBezTo>
                    <a:pt x="27500" y="434846"/>
                    <a:pt x="0" y="364904"/>
                    <a:pt x="0" y="291230"/>
                  </a:cubicBezTo>
                  <a:cubicBezTo>
                    <a:pt x="0" y="130640"/>
                    <a:pt x="130827" y="0"/>
                    <a:pt x="2916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grpSp>
      <p:sp>
        <p:nvSpPr>
          <p:cNvPr id="18" name="矩形 17"/>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市场拓展</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4924558" y="2892483"/>
            <a:ext cx="1534986" cy="400110"/>
            <a:chOff x="2335278" y="4110682"/>
            <a:chExt cx="3031957" cy="790312"/>
          </a:xfrm>
          <a:effectLst>
            <a:outerShdw blurRad="101600" dist="38100" dir="2700000" algn="tl" rotWithShape="0">
              <a:prstClr val="black">
                <a:alpha val="30000"/>
              </a:prstClr>
            </a:outerShdw>
          </a:effectLst>
        </p:grpSpPr>
        <p:sp>
          <p:nvSpPr>
            <p:cNvPr id="88" name="平行四边形 87"/>
            <p:cNvSpPr/>
            <p:nvPr/>
          </p:nvSpPr>
          <p:spPr>
            <a:xfrm>
              <a:off x="2506364" y="4124641"/>
              <a:ext cx="2656745" cy="629373"/>
            </a:xfrm>
            <a:prstGeom prst="parallelogram">
              <a:avLst>
                <a:gd name="adj" fmla="val 0"/>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9" name="文本框 88"/>
            <p:cNvSpPr txBox="1"/>
            <p:nvPr/>
          </p:nvSpPr>
          <p:spPr>
            <a:xfrm>
              <a:off x="2335278" y="4110682"/>
              <a:ext cx="3031957" cy="790312"/>
            </a:xfrm>
            <a:prstGeom prst="rect">
              <a:avLst/>
            </a:prstGeom>
            <a:noFill/>
          </p:spPr>
          <p:txBody>
            <a:bodyPr wrap="square" rtlCol="0">
              <a:spAutoFit/>
            </a:bodyPr>
            <a:lstStyle/>
            <a:p>
              <a:pPr algn="ctr"/>
              <a:r>
                <a:rPr lang="en-US" altLang="zh-CN"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rPr>
                <a:t>PART SIX</a:t>
              </a:r>
              <a:endParaRPr lang="zh-CN" altLang="en-US"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sp>
        <p:nvSpPr>
          <p:cNvPr id="90" name="PA_矩形 29"/>
          <p:cNvSpPr/>
          <p:nvPr>
            <p:custDataLst>
              <p:tags r:id="rId1"/>
            </p:custDataLst>
          </p:nvPr>
        </p:nvSpPr>
        <p:spPr>
          <a:xfrm>
            <a:off x="4899844" y="3289045"/>
            <a:ext cx="4482774" cy="830997"/>
          </a:xfrm>
          <a:prstGeom prst="rect">
            <a:avLst/>
          </a:prstGeom>
          <a:ln>
            <a:noFill/>
          </a:ln>
        </p:spPr>
        <p:txBody>
          <a:bodyPr wrap="square">
            <a:spAutoFit/>
          </a:bodyPr>
          <a:lstStyle/>
          <a:p>
            <a:r>
              <a:rPr lang="zh-CN" altLang="en-US" sz="4800" b="1" dirty="0">
                <a:solidFill>
                  <a:srgbClr val="262626"/>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合作需求</a:t>
            </a:r>
            <a:endParaRPr lang="en-US" altLang="zh-CN" sz="4800" b="1" dirty="0">
              <a:solidFill>
                <a:srgbClr val="262626"/>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91" name="文本框 90"/>
          <p:cNvSpPr txBox="1"/>
          <p:nvPr/>
        </p:nvSpPr>
        <p:spPr>
          <a:xfrm>
            <a:off x="4826442" y="1053798"/>
            <a:ext cx="1180131" cy="1200329"/>
          </a:xfrm>
          <a:prstGeom prst="rect">
            <a:avLst/>
          </a:prstGeom>
          <a:noFill/>
        </p:spPr>
        <p:txBody>
          <a:bodyPr wrap="none" rtlCol="0">
            <a:spAutoFit/>
          </a:bodyPr>
          <a:lstStyle/>
          <a:p>
            <a:pPr algn="ctr"/>
            <a:r>
              <a:rPr lang="en-US" altLang="zh-CN" sz="7200" dirty="0">
                <a:solidFill>
                  <a:srgbClr val="404040"/>
                </a:solidFill>
                <a:effectLst>
                  <a:outerShdw blurRad="25400" dist="25400" dir="2700000" algn="tl">
                    <a:srgbClr val="000000">
                      <a:alpha val="25000"/>
                    </a:srgbClr>
                  </a:outerShdw>
                </a:effectLst>
                <a:latin typeface="Impact" panose="020B0806030902050204" pitchFamily="34" charset="0"/>
              </a:rPr>
              <a:t>06</a:t>
            </a:r>
            <a:endParaRPr lang="zh-CN" altLang="en-US" sz="7200" dirty="0">
              <a:solidFill>
                <a:srgbClr val="404040"/>
              </a:solidFill>
              <a:effectLst>
                <a:outerShdw blurRad="25400" dist="25400" dir="2700000" algn="tl">
                  <a:srgbClr val="000000">
                    <a:alpha val="25000"/>
                  </a:srgbClr>
                </a:outerShdw>
              </a:effectLst>
              <a:latin typeface="Impact" panose="020B0806030902050204" pitchFamily="34" charset="0"/>
            </a:endParaRPr>
          </a:p>
        </p:txBody>
      </p:sp>
      <p:sp>
        <p:nvSpPr>
          <p:cNvPr id="92" name="PA-文本框 50"/>
          <p:cNvSpPr txBox="1"/>
          <p:nvPr>
            <p:custDataLst>
              <p:tags r:id="rId2"/>
            </p:custDataLst>
          </p:nvPr>
        </p:nvSpPr>
        <p:spPr>
          <a:xfrm>
            <a:off x="4934092" y="4077406"/>
            <a:ext cx="5405270" cy="692497"/>
          </a:xfrm>
          <a:prstGeom prst="rect">
            <a:avLst/>
          </a:prstGeom>
          <a:noFill/>
        </p:spPr>
        <p:txBody>
          <a:bodyPr wrap="square" rtlCol="0">
            <a:spAutoFit/>
          </a:bodyPr>
          <a:lstStyle/>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Creative simple sense of science and technology </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business plan project promotion plan product introduction enterprise </a:t>
            </a: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entrepre</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neurship</a:t>
            </a: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 financing plan</a:t>
            </a:r>
            <a:endParaRPr lang="zh-CN" altLang="en-US"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367060" y="1437675"/>
            <a:ext cx="780356" cy="792549"/>
          </a:xfrm>
          <a:prstGeom prst="rect">
            <a:avLst/>
          </a:prstGeom>
        </p:spPr>
      </p:pic>
      <p:pic>
        <p:nvPicPr>
          <p:cNvPr id="3" name="图片 2"/>
          <p:cNvPicPr>
            <a:picLocks noChangeAspect="1"/>
          </p:cNvPicPr>
          <p:nvPr/>
        </p:nvPicPr>
        <p:blipFill>
          <a:blip r:embed="rId4"/>
          <a:stretch>
            <a:fillRect/>
          </a:stretch>
        </p:blipFill>
        <p:spPr>
          <a:xfrm>
            <a:off x="4921318" y="2293769"/>
            <a:ext cx="1438781" cy="396274"/>
          </a:xfrm>
          <a:prstGeom prst="rect">
            <a:avLst/>
          </a:prstGeom>
        </p:spPr>
      </p:pic>
      <p:pic>
        <p:nvPicPr>
          <p:cNvPr id="5" name="图片 4"/>
          <p:cNvPicPr>
            <a:picLocks noChangeAspect="1"/>
          </p:cNvPicPr>
          <p:nvPr/>
        </p:nvPicPr>
        <p:blipFill>
          <a:blip r:embed="rId5"/>
          <a:stretch>
            <a:fillRect/>
          </a:stretch>
        </p:blipFill>
        <p:spPr>
          <a:xfrm>
            <a:off x="5014845" y="2642874"/>
            <a:ext cx="7181710" cy="6097"/>
          </a:xfrm>
          <a:prstGeom prst="rect">
            <a:avLst/>
          </a:prstGeom>
        </p:spPr>
      </p:pic>
      <p:pic>
        <p:nvPicPr>
          <p:cNvPr id="7" name="图片 6"/>
          <p:cNvPicPr>
            <a:picLocks noChangeAspect="1"/>
          </p:cNvPicPr>
          <p:nvPr/>
        </p:nvPicPr>
        <p:blipFill>
          <a:blip r:embed="rId6"/>
          <a:stretch>
            <a:fillRect/>
          </a:stretch>
        </p:blipFill>
        <p:spPr>
          <a:xfrm>
            <a:off x="2569753" y="685073"/>
            <a:ext cx="2341067" cy="2152075"/>
          </a:xfrm>
          <a:prstGeom prst="rect">
            <a:avLst/>
          </a:prstGeom>
        </p:spPr>
      </p:pic>
      <p:pic>
        <p:nvPicPr>
          <p:cNvPr id="8" name="图片 7"/>
          <p:cNvPicPr>
            <a:picLocks noChangeAspect="1"/>
          </p:cNvPicPr>
          <p:nvPr/>
        </p:nvPicPr>
        <p:blipFill>
          <a:blip r:embed="rId7"/>
          <a:stretch>
            <a:fillRect/>
          </a:stretch>
        </p:blipFill>
        <p:spPr>
          <a:xfrm>
            <a:off x="491082" y="685073"/>
            <a:ext cx="2334970" cy="2152075"/>
          </a:xfrm>
          <a:prstGeom prst="rect">
            <a:avLst/>
          </a:prstGeom>
        </p:spPr>
      </p:pic>
      <p:sp>
        <p:nvSpPr>
          <p:cNvPr id="28" name="矩形 27"/>
          <p:cNvSpPr/>
          <p:nvPr/>
        </p:nvSpPr>
        <p:spPr>
          <a:xfrm>
            <a:off x="2724556" y="2758391"/>
            <a:ext cx="1955259" cy="2990656"/>
          </a:xfrm>
          <a:prstGeom prst="rect">
            <a:avLst/>
          </a:prstGeom>
          <a:blipFill dpi="0" rotWithShape="1">
            <a:blip r:embed="rId8" cstate="print">
              <a:extLst>
                <a:ext uri="{28A0092B-C50C-407E-A947-70E740481C1C}">
                  <a14:useLocalDpi xmlns:a14="http://schemas.microsoft.com/office/drawing/2010/main" val="0"/>
                </a:ext>
              </a:extLst>
            </a:blip>
            <a:srcRect/>
            <a:stretch>
              <a:fillRect l="-128574" r="-914"/>
            </a:stretch>
          </a:blip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43875" y="1437675"/>
            <a:ext cx="184731" cy="369332"/>
          </a:xfrm>
          <a:prstGeom prst="rect">
            <a:avLst/>
          </a:prstGeom>
          <a:noFill/>
        </p:spPr>
        <p:txBody>
          <a:bodyPr wrap="none" rtlCol="0">
            <a:spAutoFit/>
          </a:bodyPr>
          <a:lstStyle/>
          <a:p>
            <a:endParaRPr lang="zh-CN" altLang="en-US" dirty="0"/>
          </a:p>
        </p:txBody>
      </p:sp>
      <p:sp>
        <p:nvSpPr>
          <p:cNvPr id="10" name="文本框 9"/>
          <p:cNvSpPr txBox="1"/>
          <p:nvPr/>
        </p:nvSpPr>
        <p:spPr>
          <a:xfrm>
            <a:off x="4921318" y="2091329"/>
            <a:ext cx="2335896" cy="307777"/>
          </a:xfrm>
          <a:prstGeom prst="rect">
            <a:avLst/>
          </a:prstGeom>
          <a:noFill/>
        </p:spPr>
        <p:txBody>
          <a:bodyPr wrap="none" rtlCol="0">
            <a:spAutoFit/>
          </a:bodyPr>
          <a:lstStyle/>
          <a:p>
            <a:r>
              <a:rPr lang="zh-CN" altLang="en-US" sz="1300" b="1" dirty="0">
                <a:solidFill>
                  <a:srgbClr val="262626"/>
                </a:solidFill>
                <a:latin typeface="等线" panose="02010600030101010101" pitchFamily="2" charset="-122"/>
                <a:ea typeface="等线" panose="02010600030101010101" pitchFamily="2" charset="-122"/>
              </a:rPr>
              <a:t>以</a:t>
            </a:r>
            <a:r>
              <a:rPr lang="zh-CN" altLang="en-US" sz="1300" b="1" dirty="0">
                <a:solidFill>
                  <a:srgbClr val="404040"/>
                </a:solidFill>
                <a:latin typeface="等线" panose="02010600030101010101" pitchFamily="2" charset="-122"/>
                <a:ea typeface="等线" panose="02010600030101010101" pitchFamily="2" charset="-122"/>
              </a:rPr>
              <a:t>服</a:t>
            </a:r>
            <a:r>
              <a:rPr lang="zh-CN" altLang="en-US" sz="1400" b="1" dirty="0">
                <a:solidFill>
                  <a:srgbClr val="404040"/>
                </a:solidFill>
                <a:latin typeface="等线" panose="02010600030101010101" pitchFamily="2" charset="-122"/>
                <a:ea typeface="等线" panose="02010600030101010101" pitchFamily="2" charset="-122"/>
              </a:rPr>
              <a:t>务求发展  </a:t>
            </a:r>
            <a:r>
              <a:rPr lang="zh-CN" altLang="en-US" sz="1300" b="1" dirty="0">
                <a:solidFill>
                  <a:srgbClr val="404040"/>
                </a:solidFill>
                <a:latin typeface="等线" panose="02010600030101010101" pitchFamily="2" charset="-122"/>
                <a:ea typeface="等线" panose="02010600030101010101" pitchFamily="2" charset="-122"/>
              </a:rPr>
              <a:t>以贡献求支持</a:t>
            </a:r>
            <a:endParaRPr lang="zh-CN" altLang="en-US" sz="1300" b="1" dirty="0">
              <a:solidFill>
                <a:srgbClr val="404040"/>
              </a:solidFill>
              <a:latin typeface="等线" panose="02010600030101010101" pitchFamily="2" charset="-122"/>
              <a:ea typeface="等线" panose="02010600030101010101" pitchFamily="2" charset="-122"/>
            </a:endParaRPr>
          </a:p>
        </p:txBody>
      </p:sp>
      <p:grpSp>
        <p:nvGrpSpPr>
          <p:cNvPr id="16" name="组合 15"/>
          <p:cNvGrpSpPr/>
          <p:nvPr/>
        </p:nvGrpSpPr>
        <p:grpSpPr>
          <a:xfrm>
            <a:off x="3261942" y="1312240"/>
            <a:ext cx="816658" cy="818985"/>
            <a:chOff x="4374458" y="1709036"/>
            <a:chExt cx="456639" cy="457940"/>
          </a:xfrm>
          <a:solidFill>
            <a:schemeClr val="bg1"/>
          </a:solidFill>
        </p:grpSpPr>
        <p:sp>
          <p:nvSpPr>
            <p:cNvPr id="17" name="Freeform 30"/>
            <p:cNvSpPr/>
            <p:nvPr/>
          </p:nvSpPr>
          <p:spPr bwMode="auto">
            <a:xfrm>
              <a:off x="4374458" y="1957520"/>
              <a:ext cx="456639" cy="209456"/>
            </a:xfrm>
            <a:custGeom>
              <a:avLst/>
              <a:gdLst>
                <a:gd name="T0" fmla="*/ 187 w 191"/>
                <a:gd name="T1" fmla="*/ 3 h 88"/>
                <a:gd name="T2" fmla="*/ 183 w 191"/>
                <a:gd name="T3" fmla="*/ 6 h 88"/>
                <a:gd name="T4" fmla="*/ 96 w 191"/>
                <a:gd name="T5" fmla="*/ 81 h 88"/>
                <a:gd name="T6" fmla="*/ 8 w 191"/>
                <a:gd name="T7" fmla="*/ 4 h 88"/>
                <a:gd name="T8" fmla="*/ 4 w 191"/>
                <a:gd name="T9" fmla="*/ 0 h 88"/>
                <a:gd name="T10" fmla="*/ 0 w 191"/>
                <a:gd name="T11" fmla="*/ 5 h 88"/>
                <a:gd name="T12" fmla="*/ 96 w 191"/>
                <a:gd name="T13" fmla="*/ 88 h 88"/>
                <a:gd name="T14" fmla="*/ 190 w 191"/>
                <a:gd name="T15" fmla="*/ 7 h 88"/>
                <a:gd name="T16" fmla="*/ 187 w 191"/>
                <a:gd name="T17"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88">
                  <a:moveTo>
                    <a:pt x="187" y="3"/>
                  </a:moveTo>
                  <a:cubicBezTo>
                    <a:pt x="185" y="3"/>
                    <a:pt x="183" y="4"/>
                    <a:pt x="183" y="6"/>
                  </a:cubicBezTo>
                  <a:cubicBezTo>
                    <a:pt x="176" y="49"/>
                    <a:pt x="139" y="81"/>
                    <a:pt x="96" y="81"/>
                  </a:cubicBezTo>
                  <a:cubicBezTo>
                    <a:pt x="51" y="81"/>
                    <a:pt x="14" y="48"/>
                    <a:pt x="8" y="4"/>
                  </a:cubicBezTo>
                  <a:cubicBezTo>
                    <a:pt x="8" y="2"/>
                    <a:pt x="6" y="0"/>
                    <a:pt x="4" y="0"/>
                  </a:cubicBezTo>
                  <a:cubicBezTo>
                    <a:pt x="2" y="1"/>
                    <a:pt x="0" y="3"/>
                    <a:pt x="0" y="5"/>
                  </a:cubicBezTo>
                  <a:cubicBezTo>
                    <a:pt x="7" y="53"/>
                    <a:pt x="47" y="88"/>
                    <a:pt x="96" y="88"/>
                  </a:cubicBezTo>
                  <a:cubicBezTo>
                    <a:pt x="143" y="88"/>
                    <a:pt x="183" y="54"/>
                    <a:pt x="190" y="7"/>
                  </a:cubicBezTo>
                  <a:cubicBezTo>
                    <a:pt x="191" y="5"/>
                    <a:pt x="189" y="3"/>
                    <a:pt x="18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sp>
          <p:nvSpPr>
            <p:cNvPr id="18" name="Freeform 31"/>
            <p:cNvSpPr/>
            <p:nvPr/>
          </p:nvSpPr>
          <p:spPr bwMode="auto">
            <a:xfrm>
              <a:off x="4374458" y="1709036"/>
              <a:ext cx="456639" cy="209456"/>
            </a:xfrm>
            <a:custGeom>
              <a:avLst/>
              <a:gdLst>
                <a:gd name="T0" fmla="*/ 4 w 191"/>
                <a:gd name="T1" fmla="*/ 88 h 88"/>
                <a:gd name="T2" fmla="*/ 4 w 191"/>
                <a:gd name="T3" fmla="*/ 88 h 88"/>
                <a:gd name="T4" fmla="*/ 8 w 191"/>
                <a:gd name="T5" fmla="*/ 85 h 88"/>
                <a:gd name="T6" fmla="*/ 96 w 191"/>
                <a:gd name="T7" fmla="*/ 8 h 88"/>
                <a:gd name="T8" fmla="*/ 183 w 191"/>
                <a:gd name="T9" fmla="*/ 84 h 88"/>
                <a:gd name="T10" fmla="*/ 187 w 191"/>
                <a:gd name="T11" fmla="*/ 87 h 88"/>
                <a:gd name="T12" fmla="*/ 191 w 191"/>
                <a:gd name="T13" fmla="*/ 83 h 88"/>
                <a:gd name="T14" fmla="*/ 96 w 191"/>
                <a:gd name="T15" fmla="*/ 0 h 88"/>
                <a:gd name="T16" fmla="*/ 0 w 191"/>
                <a:gd name="T17" fmla="*/ 84 h 88"/>
                <a:gd name="T18" fmla="*/ 4 w 191"/>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88">
                  <a:moveTo>
                    <a:pt x="4" y="88"/>
                  </a:moveTo>
                  <a:cubicBezTo>
                    <a:pt x="4" y="88"/>
                    <a:pt x="4" y="88"/>
                    <a:pt x="4" y="88"/>
                  </a:cubicBezTo>
                  <a:cubicBezTo>
                    <a:pt x="6" y="88"/>
                    <a:pt x="8" y="87"/>
                    <a:pt x="8" y="85"/>
                  </a:cubicBezTo>
                  <a:cubicBezTo>
                    <a:pt x="14" y="41"/>
                    <a:pt x="51" y="8"/>
                    <a:pt x="96" y="8"/>
                  </a:cubicBezTo>
                  <a:cubicBezTo>
                    <a:pt x="139" y="8"/>
                    <a:pt x="177" y="41"/>
                    <a:pt x="183" y="84"/>
                  </a:cubicBezTo>
                  <a:cubicBezTo>
                    <a:pt x="183" y="86"/>
                    <a:pt x="185" y="88"/>
                    <a:pt x="187" y="87"/>
                  </a:cubicBezTo>
                  <a:cubicBezTo>
                    <a:pt x="189" y="87"/>
                    <a:pt x="191" y="85"/>
                    <a:pt x="191" y="83"/>
                  </a:cubicBezTo>
                  <a:cubicBezTo>
                    <a:pt x="184" y="36"/>
                    <a:pt x="143" y="0"/>
                    <a:pt x="96" y="0"/>
                  </a:cubicBezTo>
                  <a:cubicBezTo>
                    <a:pt x="48" y="0"/>
                    <a:pt x="7" y="36"/>
                    <a:pt x="0" y="84"/>
                  </a:cubicBezTo>
                  <a:cubicBezTo>
                    <a:pt x="0" y="86"/>
                    <a:pt x="2" y="88"/>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sp>
          <p:nvSpPr>
            <p:cNvPr id="19" name="Freeform 32"/>
            <p:cNvSpPr>
              <a:spLocks noEditPoints="1"/>
            </p:cNvSpPr>
            <p:nvPr/>
          </p:nvSpPr>
          <p:spPr bwMode="auto">
            <a:xfrm>
              <a:off x="4511060" y="1844336"/>
              <a:ext cx="186038" cy="188640"/>
            </a:xfrm>
            <a:custGeom>
              <a:avLst/>
              <a:gdLst>
                <a:gd name="T0" fmla="*/ 39 w 78"/>
                <a:gd name="T1" fmla="*/ 0 h 79"/>
                <a:gd name="T2" fmla="*/ 0 w 78"/>
                <a:gd name="T3" fmla="*/ 39 h 79"/>
                <a:gd name="T4" fmla="*/ 39 w 78"/>
                <a:gd name="T5" fmla="*/ 79 h 79"/>
                <a:gd name="T6" fmla="*/ 78 w 78"/>
                <a:gd name="T7" fmla="*/ 39 h 79"/>
                <a:gd name="T8" fmla="*/ 39 w 78"/>
                <a:gd name="T9" fmla="*/ 0 h 79"/>
                <a:gd name="T10" fmla="*/ 41 w 78"/>
                <a:gd name="T11" fmla="*/ 60 h 79"/>
                <a:gd name="T12" fmla="*/ 41 w 78"/>
                <a:gd name="T13" fmla="*/ 67 h 79"/>
                <a:gd name="T14" fmla="*/ 36 w 78"/>
                <a:gd name="T15" fmla="*/ 67 h 79"/>
                <a:gd name="T16" fmla="*/ 36 w 78"/>
                <a:gd name="T17" fmla="*/ 61 h 79"/>
                <a:gd name="T18" fmla="*/ 26 w 78"/>
                <a:gd name="T19" fmla="*/ 58 h 79"/>
                <a:gd name="T20" fmla="*/ 28 w 78"/>
                <a:gd name="T21" fmla="*/ 53 h 79"/>
                <a:gd name="T22" fmla="*/ 37 w 78"/>
                <a:gd name="T23" fmla="*/ 56 h 79"/>
                <a:gd name="T24" fmla="*/ 45 w 78"/>
                <a:gd name="T25" fmla="*/ 49 h 79"/>
                <a:gd name="T26" fmla="*/ 38 w 78"/>
                <a:gd name="T27" fmla="*/ 41 h 79"/>
                <a:gd name="T28" fmla="*/ 26 w 78"/>
                <a:gd name="T29" fmla="*/ 29 h 79"/>
                <a:gd name="T30" fmla="*/ 37 w 78"/>
                <a:gd name="T31" fmla="*/ 18 h 79"/>
                <a:gd name="T32" fmla="*/ 37 w 78"/>
                <a:gd name="T33" fmla="*/ 11 h 79"/>
                <a:gd name="T34" fmla="*/ 41 w 78"/>
                <a:gd name="T35" fmla="*/ 11 h 79"/>
                <a:gd name="T36" fmla="*/ 41 w 78"/>
                <a:gd name="T37" fmla="*/ 18 h 79"/>
                <a:gd name="T38" fmla="*/ 50 w 78"/>
                <a:gd name="T39" fmla="*/ 20 h 79"/>
                <a:gd name="T40" fmla="*/ 48 w 78"/>
                <a:gd name="T41" fmla="*/ 25 h 79"/>
                <a:gd name="T42" fmla="*/ 40 w 78"/>
                <a:gd name="T43" fmla="*/ 23 h 79"/>
                <a:gd name="T44" fmla="*/ 32 w 78"/>
                <a:gd name="T45" fmla="*/ 28 h 79"/>
                <a:gd name="T46" fmla="*/ 41 w 78"/>
                <a:gd name="T47" fmla="*/ 36 h 79"/>
                <a:gd name="T48" fmla="*/ 51 w 78"/>
                <a:gd name="T49" fmla="*/ 49 h 79"/>
                <a:gd name="T50" fmla="*/ 41 w 78"/>
                <a:gd name="T51"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79">
                  <a:moveTo>
                    <a:pt x="39" y="0"/>
                  </a:moveTo>
                  <a:cubicBezTo>
                    <a:pt x="17" y="0"/>
                    <a:pt x="0" y="18"/>
                    <a:pt x="0" y="39"/>
                  </a:cubicBezTo>
                  <a:cubicBezTo>
                    <a:pt x="0" y="61"/>
                    <a:pt x="17" y="79"/>
                    <a:pt x="39" y="79"/>
                  </a:cubicBezTo>
                  <a:cubicBezTo>
                    <a:pt x="60" y="79"/>
                    <a:pt x="78" y="61"/>
                    <a:pt x="78" y="39"/>
                  </a:cubicBezTo>
                  <a:cubicBezTo>
                    <a:pt x="78" y="18"/>
                    <a:pt x="60" y="0"/>
                    <a:pt x="39" y="0"/>
                  </a:cubicBezTo>
                  <a:close/>
                  <a:moveTo>
                    <a:pt x="41" y="60"/>
                  </a:moveTo>
                  <a:cubicBezTo>
                    <a:pt x="41" y="67"/>
                    <a:pt x="41" y="67"/>
                    <a:pt x="41" y="67"/>
                  </a:cubicBezTo>
                  <a:cubicBezTo>
                    <a:pt x="36" y="67"/>
                    <a:pt x="36" y="67"/>
                    <a:pt x="36" y="67"/>
                  </a:cubicBezTo>
                  <a:cubicBezTo>
                    <a:pt x="36" y="61"/>
                    <a:pt x="36" y="61"/>
                    <a:pt x="36" y="61"/>
                  </a:cubicBezTo>
                  <a:cubicBezTo>
                    <a:pt x="32" y="61"/>
                    <a:pt x="28" y="59"/>
                    <a:pt x="26" y="58"/>
                  </a:cubicBezTo>
                  <a:cubicBezTo>
                    <a:pt x="28" y="53"/>
                    <a:pt x="28" y="53"/>
                    <a:pt x="28" y="53"/>
                  </a:cubicBezTo>
                  <a:cubicBezTo>
                    <a:pt x="30" y="55"/>
                    <a:pt x="34" y="56"/>
                    <a:pt x="37" y="56"/>
                  </a:cubicBezTo>
                  <a:cubicBezTo>
                    <a:pt x="42" y="56"/>
                    <a:pt x="45" y="53"/>
                    <a:pt x="45" y="49"/>
                  </a:cubicBezTo>
                  <a:cubicBezTo>
                    <a:pt x="45" y="45"/>
                    <a:pt x="43" y="43"/>
                    <a:pt x="38" y="41"/>
                  </a:cubicBezTo>
                  <a:cubicBezTo>
                    <a:pt x="31" y="38"/>
                    <a:pt x="26" y="35"/>
                    <a:pt x="26" y="29"/>
                  </a:cubicBezTo>
                  <a:cubicBezTo>
                    <a:pt x="26" y="24"/>
                    <a:pt x="31" y="19"/>
                    <a:pt x="37" y="18"/>
                  </a:cubicBezTo>
                  <a:cubicBezTo>
                    <a:pt x="37" y="11"/>
                    <a:pt x="37" y="11"/>
                    <a:pt x="37" y="11"/>
                  </a:cubicBezTo>
                  <a:cubicBezTo>
                    <a:pt x="41" y="11"/>
                    <a:pt x="41" y="11"/>
                    <a:pt x="41" y="11"/>
                  </a:cubicBezTo>
                  <a:cubicBezTo>
                    <a:pt x="41" y="18"/>
                    <a:pt x="41" y="18"/>
                    <a:pt x="41" y="18"/>
                  </a:cubicBezTo>
                  <a:cubicBezTo>
                    <a:pt x="45" y="18"/>
                    <a:pt x="48" y="19"/>
                    <a:pt x="50" y="20"/>
                  </a:cubicBezTo>
                  <a:cubicBezTo>
                    <a:pt x="48" y="25"/>
                    <a:pt x="48" y="25"/>
                    <a:pt x="48" y="25"/>
                  </a:cubicBezTo>
                  <a:cubicBezTo>
                    <a:pt x="47" y="24"/>
                    <a:pt x="44" y="23"/>
                    <a:pt x="40" y="23"/>
                  </a:cubicBezTo>
                  <a:cubicBezTo>
                    <a:pt x="34" y="23"/>
                    <a:pt x="32" y="26"/>
                    <a:pt x="32" y="28"/>
                  </a:cubicBezTo>
                  <a:cubicBezTo>
                    <a:pt x="32" y="32"/>
                    <a:pt x="35" y="34"/>
                    <a:pt x="41" y="36"/>
                  </a:cubicBezTo>
                  <a:cubicBezTo>
                    <a:pt x="48" y="39"/>
                    <a:pt x="51" y="43"/>
                    <a:pt x="51" y="49"/>
                  </a:cubicBezTo>
                  <a:cubicBezTo>
                    <a:pt x="51" y="54"/>
                    <a:pt x="48" y="59"/>
                    <a:pt x="4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sp>
          <p:nvSpPr>
            <p:cNvPr id="20" name="Freeform 33"/>
            <p:cNvSpPr>
              <a:spLocks noEditPoints="1"/>
            </p:cNvSpPr>
            <p:nvPr/>
          </p:nvSpPr>
          <p:spPr bwMode="auto">
            <a:xfrm>
              <a:off x="4444710" y="1780589"/>
              <a:ext cx="317436" cy="317436"/>
            </a:xfrm>
            <a:custGeom>
              <a:avLst/>
              <a:gdLst>
                <a:gd name="T0" fmla="*/ 67 w 133"/>
                <a:gd name="T1" fmla="*/ 0 h 133"/>
                <a:gd name="T2" fmla="*/ 0 w 133"/>
                <a:gd name="T3" fmla="*/ 66 h 133"/>
                <a:gd name="T4" fmla="*/ 67 w 133"/>
                <a:gd name="T5" fmla="*/ 133 h 133"/>
                <a:gd name="T6" fmla="*/ 133 w 133"/>
                <a:gd name="T7" fmla="*/ 66 h 133"/>
                <a:gd name="T8" fmla="*/ 67 w 133"/>
                <a:gd name="T9" fmla="*/ 0 h 133"/>
                <a:gd name="T10" fmla="*/ 67 w 133"/>
                <a:gd name="T11" fmla="*/ 113 h 133"/>
                <a:gd name="T12" fmla="*/ 20 w 133"/>
                <a:gd name="T13" fmla="*/ 66 h 133"/>
                <a:gd name="T14" fmla="*/ 67 w 133"/>
                <a:gd name="T15" fmla="*/ 19 h 133"/>
                <a:gd name="T16" fmla="*/ 114 w 133"/>
                <a:gd name="T17" fmla="*/ 66 h 133"/>
                <a:gd name="T18" fmla="*/ 67 w 133"/>
                <a:gd name="T19" fmla="*/ 11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67" y="0"/>
                  </a:moveTo>
                  <a:cubicBezTo>
                    <a:pt x="30" y="0"/>
                    <a:pt x="0" y="30"/>
                    <a:pt x="0" y="66"/>
                  </a:cubicBezTo>
                  <a:cubicBezTo>
                    <a:pt x="0" y="103"/>
                    <a:pt x="30" y="133"/>
                    <a:pt x="67" y="133"/>
                  </a:cubicBezTo>
                  <a:cubicBezTo>
                    <a:pt x="103" y="133"/>
                    <a:pt x="133" y="103"/>
                    <a:pt x="133" y="66"/>
                  </a:cubicBezTo>
                  <a:cubicBezTo>
                    <a:pt x="133" y="30"/>
                    <a:pt x="103" y="0"/>
                    <a:pt x="67" y="0"/>
                  </a:cubicBezTo>
                  <a:close/>
                  <a:moveTo>
                    <a:pt x="67" y="113"/>
                  </a:moveTo>
                  <a:cubicBezTo>
                    <a:pt x="41" y="113"/>
                    <a:pt x="20" y="92"/>
                    <a:pt x="20" y="66"/>
                  </a:cubicBezTo>
                  <a:cubicBezTo>
                    <a:pt x="20" y="41"/>
                    <a:pt x="41" y="19"/>
                    <a:pt x="67" y="19"/>
                  </a:cubicBezTo>
                  <a:cubicBezTo>
                    <a:pt x="93" y="19"/>
                    <a:pt x="114" y="41"/>
                    <a:pt x="114" y="66"/>
                  </a:cubicBezTo>
                  <a:cubicBezTo>
                    <a:pt x="114" y="92"/>
                    <a:pt x="93" y="113"/>
                    <a:pt x="67"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íṡľíḍè-Arrow: Chevron 31"/>
          <p:cNvSpPr/>
          <p:nvPr/>
        </p:nvSpPr>
        <p:spPr>
          <a:xfrm>
            <a:off x="4336650" y="2210781"/>
            <a:ext cx="1645052" cy="728753"/>
          </a:xfrm>
          <a:prstGeom prst="chevron">
            <a:avLst>
              <a:gd name="adj" fmla="val 41391"/>
            </a:avLst>
          </a:prstGeom>
          <a:solidFill>
            <a:srgbClr val="40404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3" name="íṡľíḍè-Arrow: Chevron 37"/>
          <p:cNvSpPr/>
          <p:nvPr/>
        </p:nvSpPr>
        <p:spPr>
          <a:xfrm>
            <a:off x="1550656" y="2210781"/>
            <a:ext cx="3092664" cy="728753"/>
          </a:xfrm>
          <a:prstGeom prst="chevron">
            <a:avLst>
              <a:gd name="adj" fmla="val 4139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4" name="矩形 3"/>
          <p:cNvSpPr/>
          <p:nvPr/>
        </p:nvSpPr>
        <p:spPr>
          <a:xfrm>
            <a:off x="1992982" y="2427745"/>
            <a:ext cx="2248819" cy="349250"/>
          </a:xfrm>
          <a:prstGeom prst="rect">
            <a:avLst/>
          </a:prstGeom>
        </p:spPr>
        <p:txBody>
          <a:bodyPr wrap="square">
            <a:spAutoFit/>
            <a:scene3d>
              <a:camera prst="orthographicFront"/>
              <a:lightRig rig="threePt" dir="t"/>
            </a:scene3d>
            <a:sp3d contourW="12700"/>
          </a:bodyPr>
          <a:lstStyle/>
          <a:p>
            <a:pPr defTabSz="914400">
              <a:lnSpc>
                <a:spcPct val="120000"/>
              </a:lnSpc>
            </a:pPr>
            <a:r>
              <a:rPr lang="zh-CN" altLang="en-US" sz="1400" dirty="0">
                <a:solidFill>
                  <a:srgbClr val="656D78"/>
                </a:solidFill>
                <a:ea typeface="思源黑体" panose="020B0500000000000000" pitchFamily="34" charset="-122"/>
              </a:rPr>
              <a:t>每平方产值≥</a:t>
            </a:r>
            <a:r>
              <a:rPr lang="en-US" altLang="zh-CN" sz="1400" dirty="0">
                <a:solidFill>
                  <a:srgbClr val="656D78"/>
                </a:solidFill>
                <a:ea typeface="思源黑体" panose="020B0500000000000000" pitchFamily="34" charset="-122"/>
              </a:rPr>
              <a:t>1</a:t>
            </a:r>
            <a:r>
              <a:rPr lang="zh-CN" altLang="en-US" sz="1400" dirty="0">
                <a:solidFill>
                  <a:srgbClr val="656D78"/>
                </a:solidFill>
                <a:ea typeface="思源黑体" panose="020B0500000000000000" pitchFamily="34" charset="-122"/>
              </a:rPr>
              <a:t>万元</a:t>
            </a:r>
            <a:endParaRPr lang="zh-CN" altLang="en-US" sz="1400" dirty="0">
              <a:solidFill>
                <a:srgbClr val="656D78"/>
              </a:solidFill>
              <a:ea typeface="思源黑体" panose="020B0500000000000000" pitchFamily="34" charset="-122"/>
            </a:endParaRPr>
          </a:p>
        </p:txBody>
      </p:sp>
      <p:sp>
        <p:nvSpPr>
          <p:cNvPr id="5" name="íṡľíḍè-Arrow: Chevron 31"/>
          <p:cNvSpPr/>
          <p:nvPr/>
        </p:nvSpPr>
        <p:spPr>
          <a:xfrm>
            <a:off x="4336650" y="3459234"/>
            <a:ext cx="1645052" cy="728753"/>
          </a:xfrm>
          <a:prstGeom prst="chevron">
            <a:avLst>
              <a:gd name="adj" fmla="val 41391"/>
            </a:avLst>
          </a:prstGeom>
          <a:solidFill>
            <a:srgbClr val="C0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6" name="íṡľíḍè-Arrow: Chevron 37"/>
          <p:cNvSpPr/>
          <p:nvPr/>
        </p:nvSpPr>
        <p:spPr>
          <a:xfrm>
            <a:off x="1550656" y="3459234"/>
            <a:ext cx="3092664" cy="728753"/>
          </a:xfrm>
          <a:prstGeom prst="chevron">
            <a:avLst>
              <a:gd name="adj" fmla="val 4139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7" name="矩形 6"/>
          <p:cNvSpPr/>
          <p:nvPr/>
        </p:nvSpPr>
        <p:spPr>
          <a:xfrm>
            <a:off x="1992983" y="3684439"/>
            <a:ext cx="2248819" cy="349250"/>
          </a:xfrm>
          <a:prstGeom prst="rect">
            <a:avLst/>
          </a:prstGeom>
        </p:spPr>
        <p:txBody>
          <a:bodyPr wrap="square">
            <a:spAutoFit/>
            <a:scene3d>
              <a:camera prst="orthographicFront"/>
              <a:lightRig rig="threePt" dir="t"/>
            </a:scene3d>
            <a:sp3d contourW="12700"/>
          </a:bodyPr>
          <a:lstStyle/>
          <a:p>
            <a:pPr defTabSz="914400">
              <a:lnSpc>
                <a:spcPct val="120000"/>
              </a:lnSpc>
            </a:pPr>
            <a:r>
              <a:rPr lang="zh-CN" altLang="en-US" sz="1400" dirty="0">
                <a:solidFill>
                  <a:srgbClr val="656D78"/>
                </a:solidFill>
                <a:ea typeface="思源黑体" panose="020B0500000000000000" pitchFamily="34" charset="-122"/>
              </a:rPr>
              <a:t>公司注册</a:t>
            </a:r>
            <a:r>
              <a:rPr lang="en-US" altLang="zh-CN" sz="1400" dirty="0">
                <a:solidFill>
                  <a:srgbClr val="656D78"/>
                </a:solidFill>
                <a:ea typeface="思源黑体" panose="020B0500000000000000" pitchFamily="34" charset="-122"/>
              </a:rPr>
              <a:t>2</a:t>
            </a:r>
            <a:r>
              <a:rPr lang="zh-CN" altLang="en-US" sz="1400" dirty="0">
                <a:solidFill>
                  <a:srgbClr val="656D78"/>
                </a:solidFill>
                <a:ea typeface="思源黑体" panose="020B0500000000000000" pitchFamily="34" charset="-122"/>
              </a:rPr>
              <a:t>年内入驻智能院</a:t>
            </a:r>
            <a:endParaRPr lang="zh-CN" altLang="en-US" sz="1400" dirty="0">
              <a:solidFill>
                <a:srgbClr val="656D78"/>
              </a:solidFill>
              <a:ea typeface="思源黑体" panose="020B0500000000000000" pitchFamily="34" charset="-122"/>
            </a:endParaRPr>
          </a:p>
        </p:txBody>
      </p:sp>
      <p:sp>
        <p:nvSpPr>
          <p:cNvPr id="8" name="íṡľíḍè-Arrow: Chevron 31"/>
          <p:cNvSpPr/>
          <p:nvPr/>
        </p:nvSpPr>
        <p:spPr>
          <a:xfrm>
            <a:off x="4336650" y="4707688"/>
            <a:ext cx="1645052" cy="728753"/>
          </a:xfrm>
          <a:prstGeom prst="chevron">
            <a:avLst>
              <a:gd name="adj" fmla="val 41391"/>
            </a:avLst>
          </a:prstGeom>
          <a:solidFill>
            <a:srgbClr val="40404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9" name="íṡľíḍè-Arrow: Chevron 37"/>
          <p:cNvSpPr/>
          <p:nvPr/>
        </p:nvSpPr>
        <p:spPr>
          <a:xfrm>
            <a:off x="1550656" y="4707688"/>
            <a:ext cx="3092664" cy="728753"/>
          </a:xfrm>
          <a:prstGeom prst="chevron">
            <a:avLst>
              <a:gd name="adj" fmla="val 4139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0" name="矩形 9"/>
          <p:cNvSpPr/>
          <p:nvPr/>
        </p:nvSpPr>
        <p:spPr>
          <a:xfrm>
            <a:off x="1992983" y="4804516"/>
            <a:ext cx="2475500" cy="607695"/>
          </a:xfrm>
          <a:prstGeom prst="rect">
            <a:avLst/>
          </a:prstGeom>
        </p:spPr>
        <p:txBody>
          <a:bodyPr wrap="square">
            <a:spAutoFit/>
            <a:scene3d>
              <a:camera prst="orthographicFront"/>
              <a:lightRig rig="threePt" dir="t"/>
            </a:scene3d>
            <a:sp3d contourW="12700"/>
          </a:bodyPr>
          <a:lstStyle/>
          <a:p>
            <a:pPr defTabSz="914400">
              <a:lnSpc>
                <a:spcPct val="120000"/>
              </a:lnSpc>
            </a:pPr>
            <a:r>
              <a:rPr lang="zh-CN" altLang="en-US" sz="1400" dirty="0">
                <a:solidFill>
                  <a:srgbClr val="656D78"/>
                </a:solidFill>
                <a:ea typeface="思源黑体" panose="020B0500000000000000" pitchFamily="34" charset="-122"/>
              </a:rPr>
              <a:t>公司入驻</a:t>
            </a:r>
            <a:r>
              <a:rPr lang="en-US" altLang="zh-CN" sz="1400" dirty="0">
                <a:solidFill>
                  <a:srgbClr val="656D78"/>
                </a:solidFill>
                <a:ea typeface="思源黑体" panose="020B0500000000000000" pitchFamily="34" charset="-122"/>
              </a:rPr>
              <a:t>3</a:t>
            </a:r>
            <a:r>
              <a:rPr lang="zh-CN" altLang="en-US" sz="1400" dirty="0">
                <a:solidFill>
                  <a:srgbClr val="656D78"/>
                </a:solidFill>
                <a:ea typeface="思源黑体" panose="020B0500000000000000" pitchFamily="34" charset="-122"/>
              </a:rPr>
              <a:t>年内成功获批国家高企</a:t>
            </a:r>
            <a:endParaRPr lang="zh-CN" altLang="en-US" sz="1400" dirty="0">
              <a:solidFill>
                <a:srgbClr val="656D78"/>
              </a:solidFill>
              <a:ea typeface="思源黑体" panose="020B0500000000000000" pitchFamily="34" charset="-122"/>
            </a:endParaRPr>
          </a:p>
        </p:txBody>
      </p:sp>
      <p:sp>
        <p:nvSpPr>
          <p:cNvPr id="11" name="íṡľíḍè-Arrow: Chevron 31"/>
          <p:cNvSpPr/>
          <p:nvPr/>
        </p:nvSpPr>
        <p:spPr>
          <a:xfrm>
            <a:off x="8996294" y="2210781"/>
            <a:ext cx="1645052" cy="728753"/>
          </a:xfrm>
          <a:prstGeom prst="chevron">
            <a:avLst>
              <a:gd name="adj" fmla="val 41391"/>
            </a:avLst>
          </a:prstGeom>
          <a:solidFill>
            <a:srgbClr val="C0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2" name="íṡľíḍè-Arrow: Chevron 37"/>
          <p:cNvSpPr/>
          <p:nvPr/>
        </p:nvSpPr>
        <p:spPr>
          <a:xfrm>
            <a:off x="6210300" y="2210781"/>
            <a:ext cx="3092664" cy="728753"/>
          </a:xfrm>
          <a:prstGeom prst="chevron">
            <a:avLst>
              <a:gd name="adj" fmla="val 4139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3" name="矩形 12"/>
          <p:cNvSpPr/>
          <p:nvPr/>
        </p:nvSpPr>
        <p:spPr>
          <a:xfrm>
            <a:off x="6620475" y="2417974"/>
            <a:ext cx="2248819" cy="349250"/>
          </a:xfrm>
          <a:prstGeom prst="rect">
            <a:avLst/>
          </a:prstGeom>
        </p:spPr>
        <p:txBody>
          <a:bodyPr wrap="square">
            <a:spAutoFit/>
            <a:scene3d>
              <a:camera prst="orthographicFront"/>
              <a:lightRig rig="threePt" dir="t"/>
            </a:scene3d>
            <a:sp3d contourW="12700"/>
          </a:bodyPr>
          <a:lstStyle/>
          <a:p>
            <a:pPr defTabSz="914400">
              <a:lnSpc>
                <a:spcPct val="120000"/>
              </a:lnSpc>
            </a:pPr>
            <a:r>
              <a:rPr lang="zh-CN" altLang="en-US" sz="1400" dirty="0">
                <a:solidFill>
                  <a:srgbClr val="656D78"/>
                </a:solidFill>
                <a:ea typeface="思源黑体" panose="020B0500000000000000" pitchFamily="34" charset="-122"/>
              </a:rPr>
              <a:t>年申请</a:t>
            </a:r>
            <a:r>
              <a:rPr lang="en-US" altLang="zh-CN" sz="1400" dirty="0">
                <a:solidFill>
                  <a:srgbClr val="656D78"/>
                </a:solidFill>
                <a:ea typeface="思源黑体" panose="020B0500000000000000" pitchFamily="34" charset="-122"/>
              </a:rPr>
              <a:t>4</a:t>
            </a:r>
            <a:r>
              <a:rPr lang="zh-CN" altLang="en-US" sz="1400" dirty="0">
                <a:solidFill>
                  <a:srgbClr val="656D78"/>
                </a:solidFill>
                <a:ea typeface="思源黑体" panose="020B0500000000000000" pitchFamily="34" charset="-122"/>
              </a:rPr>
              <a:t>项专利</a:t>
            </a:r>
            <a:endParaRPr lang="zh-CN" altLang="en-US" sz="1400" dirty="0">
              <a:solidFill>
                <a:srgbClr val="656D78"/>
              </a:solidFill>
              <a:ea typeface="思源黑体" panose="020B0500000000000000" pitchFamily="34" charset="-122"/>
            </a:endParaRPr>
          </a:p>
        </p:txBody>
      </p:sp>
      <p:sp>
        <p:nvSpPr>
          <p:cNvPr id="14" name="íṡľíḍè-Arrow: Chevron 31"/>
          <p:cNvSpPr/>
          <p:nvPr/>
        </p:nvSpPr>
        <p:spPr>
          <a:xfrm>
            <a:off x="8996294" y="3459234"/>
            <a:ext cx="1645052" cy="728753"/>
          </a:xfrm>
          <a:prstGeom prst="chevron">
            <a:avLst>
              <a:gd name="adj" fmla="val 41391"/>
            </a:avLst>
          </a:prstGeom>
          <a:solidFill>
            <a:srgbClr val="40404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5" name="íṡľíḍè-Arrow: Chevron 37"/>
          <p:cNvSpPr/>
          <p:nvPr/>
        </p:nvSpPr>
        <p:spPr>
          <a:xfrm>
            <a:off x="6210300" y="3459234"/>
            <a:ext cx="3092664" cy="728753"/>
          </a:xfrm>
          <a:prstGeom prst="chevron">
            <a:avLst>
              <a:gd name="adj" fmla="val 4139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6" name="矩形 15"/>
          <p:cNvSpPr/>
          <p:nvPr/>
        </p:nvSpPr>
        <p:spPr>
          <a:xfrm>
            <a:off x="6620475" y="3549480"/>
            <a:ext cx="2248819" cy="607695"/>
          </a:xfrm>
          <a:prstGeom prst="rect">
            <a:avLst/>
          </a:prstGeom>
        </p:spPr>
        <p:txBody>
          <a:bodyPr wrap="square">
            <a:spAutoFit/>
            <a:scene3d>
              <a:camera prst="orthographicFront"/>
              <a:lightRig rig="threePt" dir="t"/>
            </a:scene3d>
            <a:sp3d contourW="12700"/>
          </a:bodyPr>
          <a:lstStyle/>
          <a:p>
            <a:pPr defTabSz="914400">
              <a:lnSpc>
                <a:spcPct val="120000"/>
              </a:lnSpc>
            </a:pPr>
            <a:r>
              <a:rPr lang="zh-CN" altLang="en-US" sz="1400" dirty="0">
                <a:solidFill>
                  <a:srgbClr val="656D78"/>
                </a:solidFill>
                <a:ea typeface="思源黑体" panose="020B0500000000000000" pitchFamily="34" charset="-122"/>
              </a:rPr>
              <a:t>公司每</a:t>
            </a:r>
            <a:r>
              <a:rPr lang="en-US" altLang="zh-CN" sz="1400" dirty="0">
                <a:solidFill>
                  <a:srgbClr val="656D78"/>
                </a:solidFill>
                <a:ea typeface="思源黑体" panose="020B0500000000000000" pitchFamily="34" charset="-122"/>
              </a:rPr>
              <a:t>50</a:t>
            </a:r>
            <a:r>
              <a:rPr lang="zh-CN" altLang="en-US" sz="1400" dirty="0">
                <a:solidFill>
                  <a:srgbClr val="656D78"/>
                </a:solidFill>
                <a:ea typeface="思源黑体" panose="020B0500000000000000" pitchFamily="34" charset="-122"/>
              </a:rPr>
              <a:t>平方办公面积，社保注册人数≥</a:t>
            </a:r>
            <a:r>
              <a:rPr lang="en-US" altLang="zh-CN" sz="1400" dirty="0">
                <a:solidFill>
                  <a:srgbClr val="656D78"/>
                </a:solidFill>
                <a:ea typeface="思源黑体" panose="020B0500000000000000" pitchFamily="34" charset="-122"/>
              </a:rPr>
              <a:t>1</a:t>
            </a:r>
            <a:r>
              <a:rPr lang="zh-CN" altLang="en-US" sz="1400" dirty="0">
                <a:solidFill>
                  <a:srgbClr val="656D78"/>
                </a:solidFill>
                <a:ea typeface="思源黑体" panose="020B0500000000000000" pitchFamily="34" charset="-122"/>
              </a:rPr>
              <a:t>人</a:t>
            </a:r>
            <a:endParaRPr lang="zh-CN" altLang="en-US" sz="1400" dirty="0">
              <a:solidFill>
                <a:srgbClr val="656D78"/>
              </a:solidFill>
              <a:ea typeface="思源黑体" panose="020B0500000000000000" pitchFamily="34" charset="-122"/>
            </a:endParaRPr>
          </a:p>
        </p:txBody>
      </p:sp>
      <p:sp>
        <p:nvSpPr>
          <p:cNvPr id="17" name="íṡľíḍè-Arrow: Chevron 31"/>
          <p:cNvSpPr/>
          <p:nvPr/>
        </p:nvSpPr>
        <p:spPr>
          <a:xfrm>
            <a:off x="8996294" y="4707688"/>
            <a:ext cx="1645052" cy="728753"/>
          </a:xfrm>
          <a:prstGeom prst="chevron">
            <a:avLst>
              <a:gd name="adj" fmla="val 41391"/>
            </a:avLst>
          </a:prstGeom>
          <a:solidFill>
            <a:srgbClr val="C0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8" name="íṡľíḍè-Arrow: Chevron 37"/>
          <p:cNvSpPr/>
          <p:nvPr/>
        </p:nvSpPr>
        <p:spPr>
          <a:xfrm>
            <a:off x="6210300" y="4707688"/>
            <a:ext cx="3092664" cy="728753"/>
          </a:xfrm>
          <a:prstGeom prst="chevron">
            <a:avLst>
              <a:gd name="adj" fmla="val 4139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sz="1355" dirty="0">
              <a:solidFill>
                <a:srgbClr val="FFFFFF"/>
              </a:solidFill>
              <a:ea typeface="思源黑体" panose="020B0500000000000000" pitchFamily="34" charset="-122"/>
            </a:endParaRPr>
          </a:p>
        </p:txBody>
      </p:sp>
      <p:sp>
        <p:nvSpPr>
          <p:cNvPr id="19" name="矩形 18"/>
          <p:cNvSpPr/>
          <p:nvPr/>
        </p:nvSpPr>
        <p:spPr>
          <a:xfrm>
            <a:off x="6620475" y="4779475"/>
            <a:ext cx="2248819" cy="607695"/>
          </a:xfrm>
          <a:prstGeom prst="rect">
            <a:avLst/>
          </a:prstGeom>
        </p:spPr>
        <p:txBody>
          <a:bodyPr wrap="square">
            <a:spAutoFit/>
            <a:scene3d>
              <a:camera prst="orthographicFront"/>
              <a:lightRig rig="threePt" dir="t"/>
            </a:scene3d>
            <a:sp3d contourW="12700"/>
          </a:bodyPr>
          <a:lstStyle/>
          <a:p>
            <a:pPr defTabSz="914400">
              <a:lnSpc>
                <a:spcPct val="120000"/>
              </a:lnSpc>
            </a:pPr>
            <a:r>
              <a:rPr lang="zh-CN" altLang="en-US" sz="1400" dirty="0">
                <a:solidFill>
                  <a:srgbClr val="656D78"/>
                </a:solidFill>
                <a:ea typeface="思源黑体" panose="020B0500000000000000" pitchFamily="34" charset="-122"/>
              </a:rPr>
              <a:t>公司参加≥</a:t>
            </a:r>
            <a:r>
              <a:rPr lang="en-US" altLang="zh-CN" sz="1400" dirty="0">
                <a:solidFill>
                  <a:srgbClr val="656D78"/>
                </a:solidFill>
                <a:ea typeface="思源黑体" panose="020B0500000000000000" pitchFamily="34" charset="-122"/>
              </a:rPr>
              <a:t>6</a:t>
            </a:r>
            <a:r>
              <a:rPr lang="zh-CN" altLang="en-US" sz="1400" dirty="0">
                <a:solidFill>
                  <a:srgbClr val="656D78"/>
                </a:solidFill>
                <a:ea typeface="思源黑体" panose="020B0500000000000000" pitchFamily="34" charset="-122"/>
              </a:rPr>
              <a:t>次院培训、技术交流、成功推广等活动</a:t>
            </a:r>
            <a:endParaRPr lang="zh-CN" altLang="en-US" sz="1400" dirty="0">
              <a:solidFill>
                <a:srgbClr val="656D78"/>
              </a:solidFill>
              <a:ea typeface="思源黑体" panose="020B0500000000000000" pitchFamily="34" charset="-122"/>
            </a:endParaRPr>
          </a:p>
        </p:txBody>
      </p:sp>
      <p:sp>
        <p:nvSpPr>
          <p:cNvPr id="20" name="TextBox 26"/>
          <p:cNvSpPr txBox="1"/>
          <p:nvPr/>
        </p:nvSpPr>
        <p:spPr>
          <a:xfrm>
            <a:off x="4786359" y="2417974"/>
            <a:ext cx="745632" cy="338554"/>
          </a:xfrm>
          <a:prstGeom prst="rect">
            <a:avLst/>
          </a:prstGeom>
          <a:noFill/>
        </p:spPr>
        <p:txBody>
          <a:bodyPr wrap="square" lIns="0" tIns="0" rIns="0" bIns="0" rtlCol="0">
            <a:spAutoFit/>
          </a:bodyPr>
          <a:lstStyle/>
          <a:p>
            <a:pPr algn="ctr" defTabSz="914400"/>
            <a:r>
              <a:rPr lang="en-US" altLang="zh-CN" sz="2200" b="1" dirty="0">
                <a:solidFill>
                  <a:srgbClr val="FFFFFF"/>
                </a:solidFill>
                <a:latin typeface="思源黑体" panose="020B0500000000000000" pitchFamily="34" charset="-122"/>
                <a:ea typeface="思源黑体" panose="020B0500000000000000" pitchFamily="34" charset="-122"/>
              </a:rPr>
              <a:t>1</a:t>
            </a:r>
            <a:endParaRPr lang="zh-CN" altLang="en-US" sz="2200" b="1" dirty="0">
              <a:solidFill>
                <a:srgbClr val="FFFFFF"/>
              </a:solidFill>
              <a:latin typeface="思源黑体" panose="020B0500000000000000" pitchFamily="34" charset="-122"/>
              <a:ea typeface="思源黑体" panose="020B0500000000000000" pitchFamily="34" charset="-122"/>
            </a:endParaRPr>
          </a:p>
        </p:txBody>
      </p:sp>
      <p:sp>
        <p:nvSpPr>
          <p:cNvPr id="21" name="TextBox 26"/>
          <p:cNvSpPr txBox="1"/>
          <p:nvPr/>
        </p:nvSpPr>
        <p:spPr>
          <a:xfrm>
            <a:off x="4786359" y="3662574"/>
            <a:ext cx="745632" cy="338554"/>
          </a:xfrm>
          <a:prstGeom prst="rect">
            <a:avLst/>
          </a:prstGeom>
          <a:noFill/>
        </p:spPr>
        <p:txBody>
          <a:bodyPr wrap="square" lIns="0" tIns="0" rIns="0" bIns="0" rtlCol="0">
            <a:spAutoFit/>
          </a:bodyPr>
          <a:lstStyle/>
          <a:p>
            <a:pPr algn="ctr" defTabSz="914400"/>
            <a:r>
              <a:rPr lang="en-US" altLang="zh-CN" sz="2200" b="1" dirty="0">
                <a:solidFill>
                  <a:srgbClr val="FFFFFF"/>
                </a:solidFill>
                <a:latin typeface="思源黑体" panose="020B0500000000000000" pitchFamily="34" charset="-122"/>
                <a:ea typeface="思源黑体" panose="020B0500000000000000" pitchFamily="34" charset="-122"/>
              </a:rPr>
              <a:t>2</a:t>
            </a:r>
            <a:endParaRPr lang="zh-CN" altLang="en-US" sz="2200" b="1" dirty="0">
              <a:solidFill>
                <a:srgbClr val="FFFFFF"/>
              </a:solidFill>
              <a:latin typeface="思源黑体" panose="020B0500000000000000" pitchFamily="34" charset="-122"/>
              <a:ea typeface="思源黑体" panose="020B0500000000000000" pitchFamily="34" charset="-122"/>
            </a:endParaRPr>
          </a:p>
        </p:txBody>
      </p:sp>
      <p:sp>
        <p:nvSpPr>
          <p:cNvPr id="22" name="TextBox 26"/>
          <p:cNvSpPr txBox="1"/>
          <p:nvPr/>
        </p:nvSpPr>
        <p:spPr>
          <a:xfrm>
            <a:off x="4786359" y="4907174"/>
            <a:ext cx="745632" cy="338554"/>
          </a:xfrm>
          <a:prstGeom prst="rect">
            <a:avLst/>
          </a:prstGeom>
          <a:noFill/>
        </p:spPr>
        <p:txBody>
          <a:bodyPr wrap="square" lIns="0" tIns="0" rIns="0" bIns="0" rtlCol="0">
            <a:spAutoFit/>
          </a:bodyPr>
          <a:lstStyle/>
          <a:p>
            <a:pPr algn="ctr" defTabSz="914400"/>
            <a:r>
              <a:rPr lang="en-US" altLang="zh-CN" sz="2200" b="1" dirty="0">
                <a:solidFill>
                  <a:srgbClr val="FFFFFF"/>
                </a:solidFill>
                <a:latin typeface="思源黑体" panose="020B0500000000000000" pitchFamily="34" charset="-122"/>
                <a:ea typeface="思源黑体" panose="020B0500000000000000" pitchFamily="34" charset="-122"/>
              </a:rPr>
              <a:t>3</a:t>
            </a:r>
            <a:endParaRPr lang="zh-CN" altLang="en-US" sz="2200" b="1" dirty="0">
              <a:solidFill>
                <a:srgbClr val="FFFFFF"/>
              </a:solidFill>
              <a:latin typeface="思源黑体" panose="020B0500000000000000" pitchFamily="34" charset="-122"/>
              <a:ea typeface="思源黑体" panose="020B0500000000000000" pitchFamily="34" charset="-122"/>
            </a:endParaRPr>
          </a:p>
        </p:txBody>
      </p:sp>
      <p:sp>
        <p:nvSpPr>
          <p:cNvPr id="23" name="TextBox 26"/>
          <p:cNvSpPr txBox="1"/>
          <p:nvPr/>
        </p:nvSpPr>
        <p:spPr>
          <a:xfrm>
            <a:off x="9472659" y="2417974"/>
            <a:ext cx="745632" cy="338554"/>
          </a:xfrm>
          <a:prstGeom prst="rect">
            <a:avLst/>
          </a:prstGeom>
          <a:noFill/>
        </p:spPr>
        <p:txBody>
          <a:bodyPr wrap="square" lIns="0" tIns="0" rIns="0" bIns="0" rtlCol="0">
            <a:spAutoFit/>
          </a:bodyPr>
          <a:lstStyle/>
          <a:p>
            <a:pPr algn="ctr" defTabSz="914400"/>
            <a:r>
              <a:rPr lang="en-US" altLang="zh-CN" sz="2200" b="1" dirty="0">
                <a:solidFill>
                  <a:srgbClr val="FFFFFF"/>
                </a:solidFill>
                <a:latin typeface="思源黑体" panose="020B0500000000000000" pitchFamily="34" charset="-122"/>
                <a:ea typeface="思源黑体" panose="020B0500000000000000" pitchFamily="34" charset="-122"/>
              </a:rPr>
              <a:t>4</a:t>
            </a:r>
            <a:endParaRPr lang="zh-CN" altLang="en-US" sz="2200" b="1" dirty="0">
              <a:solidFill>
                <a:srgbClr val="FFFFFF"/>
              </a:solidFill>
              <a:latin typeface="思源黑体" panose="020B0500000000000000" pitchFamily="34" charset="-122"/>
              <a:ea typeface="思源黑体" panose="020B0500000000000000" pitchFamily="34" charset="-122"/>
            </a:endParaRPr>
          </a:p>
        </p:txBody>
      </p:sp>
      <p:sp>
        <p:nvSpPr>
          <p:cNvPr id="24" name="TextBox 26"/>
          <p:cNvSpPr txBox="1"/>
          <p:nvPr/>
        </p:nvSpPr>
        <p:spPr>
          <a:xfrm>
            <a:off x="9472659" y="3662574"/>
            <a:ext cx="745632" cy="338554"/>
          </a:xfrm>
          <a:prstGeom prst="rect">
            <a:avLst/>
          </a:prstGeom>
          <a:noFill/>
        </p:spPr>
        <p:txBody>
          <a:bodyPr wrap="square" lIns="0" tIns="0" rIns="0" bIns="0" rtlCol="0">
            <a:spAutoFit/>
          </a:bodyPr>
          <a:lstStyle/>
          <a:p>
            <a:pPr algn="ctr" defTabSz="914400"/>
            <a:r>
              <a:rPr lang="en-US" altLang="zh-CN" sz="2200" b="1" dirty="0">
                <a:solidFill>
                  <a:srgbClr val="FFFFFF"/>
                </a:solidFill>
                <a:latin typeface="思源黑体" panose="020B0500000000000000" pitchFamily="34" charset="-122"/>
                <a:ea typeface="思源黑体" panose="020B0500000000000000" pitchFamily="34" charset="-122"/>
              </a:rPr>
              <a:t>5</a:t>
            </a:r>
            <a:endParaRPr lang="zh-CN" altLang="en-US" sz="2200" b="1" dirty="0">
              <a:solidFill>
                <a:srgbClr val="FFFFFF"/>
              </a:solidFill>
              <a:latin typeface="思源黑体" panose="020B0500000000000000" pitchFamily="34" charset="-122"/>
              <a:ea typeface="思源黑体" panose="020B0500000000000000" pitchFamily="34" charset="-122"/>
            </a:endParaRPr>
          </a:p>
        </p:txBody>
      </p:sp>
      <p:sp>
        <p:nvSpPr>
          <p:cNvPr id="25" name="TextBox 26"/>
          <p:cNvSpPr txBox="1"/>
          <p:nvPr/>
        </p:nvSpPr>
        <p:spPr>
          <a:xfrm>
            <a:off x="9472659" y="4907174"/>
            <a:ext cx="745632" cy="338554"/>
          </a:xfrm>
          <a:prstGeom prst="rect">
            <a:avLst/>
          </a:prstGeom>
          <a:noFill/>
        </p:spPr>
        <p:txBody>
          <a:bodyPr wrap="square" lIns="0" tIns="0" rIns="0" bIns="0" rtlCol="0">
            <a:spAutoFit/>
          </a:bodyPr>
          <a:lstStyle/>
          <a:p>
            <a:pPr algn="ctr" defTabSz="914400"/>
            <a:r>
              <a:rPr lang="en-US" altLang="zh-CN" sz="2200" b="1" dirty="0">
                <a:solidFill>
                  <a:srgbClr val="FFFFFF"/>
                </a:solidFill>
                <a:latin typeface="思源黑体" panose="020B0500000000000000" pitchFamily="34" charset="-122"/>
                <a:ea typeface="思源黑体" panose="020B0500000000000000" pitchFamily="34" charset="-122"/>
              </a:rPr>
              <a:t>6</a:t>
            </a:r>
            <a:endParaRPr lang="zh-CN" altLang="en-US" sz="2200" b="1" dirty="0">
              <a:solidFill>
                <a:srgbClr val="FFFFFF"/>
              </a:solidFill>
              <a:latin typeface="思源黑体" panose="020B0500000000000000" pitchFamily="34" charset="-122"/>
              <a:ea typeface="思源黑体" panose="020B0500000000000000" pitchFamily="34" charset="-122"/>
            </a:endParaRPr>
          </a:p>
        </p:txBody>
      </p:sp>
      <p:sp>
        <p:nvSpPr>
          <p:cNvPr id="26" name="矩形 25"/>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入驻要求</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0-#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0-#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0-#ppt_w/2"/>
                                          </p:val>
                                        </p:tav>
                                        <p:tav tm="100000">
                                          <p:val>
                                            <p:strVal val="#ppt_x"/>
                                          </p:val>
                                        </p:tav>
                                      </p:tavLst>
                                    </p:anim>
                                    <p:anim calcmode="lin" valueType="num">
                                      <p:cBhvr additive="base">
                                        <p:cTn id="60" dur="500" fill="hold"/>
                                        <p:tgtEl>
                                          <p:spTgt spid="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0-#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0-#ppt_w/2"/>
                                          </p:val>
                                        </p:tav>
                                        <p:tav tm="100000">
                                          <p:val>
                                            <p:strVal val="#ppt_x"/>
                                          </p:val>
                                        </p:tav>
                                      </p:tavLst>
                                    </p:anim>
                                    <p:anim calcmode="lin" valueType="num">
                                      <p:cBhvr additive="base">
                                        <p:cTn id="68" dur="500" fill="hold"/>
                                        <p:tgtEl>
                                          <p:spTgt spid="1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0-#ppt_w/2"/>
                                          </p:val>
                                        </p:tav>
                                        <p:tav tm="100000">
                                          <p:val>
                                            <p:strVal val="#ppt_x"/>
                                          </p:val>
                                        </p:tav>
                                      </p:tavLst>
                                    </p:anim>
                                    <p:anim calcmode="lin" valueType="num">
                                      <p:cBhvr additive="base">
                                        <p:cTn id="72" dur="500" fill="hold"/>
                                        <p:tgtEl>
                                          <p:spTgt spid="12"/>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0-#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0-#ppt_w/2"/>
                                          </p:val>
                                        </p:tav>
                                        <p:tav tm="100000">
                                          <p:val>
                                            <p:strVal val="#ppt_x"/>
                                          </p:val>
                                        </p:tav>
                                      </p:tavLst>
                                    </p:anim>
                                    <p:anim calcmode="lin" valueType="num">
                                      <p:cBhvr additive="base">
                                        <p:cTn id="80" dur="500" fill="hold"/>
                                        <p:tgtEl>
                                          <p:spTgt spid="14"/>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0-#ppt_w/2"/>
                                          </p:val>
                                        </p:tav>
                                        <p:tav tm="100000">
                                          <p:val>
                                            <p:strVal val="#ppt_x"/>
                                          </p:val>
                                        </p:tav>
                                      </p:tavLst>
                                    </p:anim>
                                    <p:anim calcmode="lin" valueType="num">
                                      <p:cBhvr additive="base">
                                        <p:cTn id="84" dur="500" fill="hold"/>
                                        <p:tgtEl>
                                          <p:spTgt spid="15"/>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0-#ppt_w/2"/>
                                          </p:val>
                                        </p:tav>
                                        <p:tav tm="100000">
                                          <p:val>
                                            <p:strVal val="#ppt_x"/>
                                          </p:val>
                                        </p:tav>
                                      </p:tavLst>
                                    </p:anim>
                                    <p:anim calcmode="lin" valueType="num">
                                      <p:cBhvr additive="base">
                                        <p:cTn id="88" dur="500" fill="hold"/>
                                        <p:tgtEl>
                                          <p:spTgt spid="16"/>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0-#ppt_w/2"/>
                                          </p:val>
                                        </p:tav>
                                        <p:tav tm="100000">
                                          <p:val>
                                            <p:strVal val="#ppt_x"/>
                                          </p:val>
                                        </p:tav>
                                      </p:tavLst>
                                    </p:anim>
                                    <p:anim calcmode="lin" valueType="num">
                                      <p:cBhvr additive="base">
                                        <p:cTn id="92" dur="500" fill="hold"/>
                                        <p:tgtEl>
                                          <p:spTgt spid="17"/>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additive="base">
                                        <p:cTn id="95" dur="500" fill="hold"/>
                                        <p:tgtEl>
                                          <p:spTgt spid="18"/>
                                        </p:tgtEl>
                                        <p:attrNameLst>
                                          <p:attrName>ppt_x</p:attrName>
                                        </p:attrNameLst>
                                      </p:cBhvr>
                                      <p:tavLst>
                                        <p:tav tm="0">
                                          <p:val>
                                            <p:strVal val="0-#ppt_w/2"/>
                                          </p:val>
                                        </p:tav>
                                        <p:tav tm="100000">
                                          <p:val>
                                            <p:strVal val="#ppt_x"/>
                                          </p:val>
                                        </p:tav>
                                      </p:tavLst>
                                    </p:anim>
                                    <p:anim calcmode="lin" valueType="num">
                                      <p:cBhvr additive="base">
                                        <p:cTn id="96" dur="500" fill="hold"/>
                                        <p:tgtEl>
                                          <p:spTgt spid="18"/>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additive="base">
                                        <p:cTn id="99" dur="500" fill="hold"/>
                                        <p:tgtEl>
                                          <p:spTgt spid="19"/>
                                        </p:tgtEl>
                                        <p:attrNameLst>
                                          <p:attrName>ppt_x</p:attrName>
                                        </p:attrNameLst>
                                      </p:cBhvr>
                                      <p:tavLst>
                                        <p:tav tm="0">
                                          <p:val>
                                            <p:strVal val="0-#ppt_w/2"/>
                                          </p:val>
                                        </p:tav>
                                        <p:tav tm="100000">
                                          <p:val>
                                            <p:strVal val="#ppt_x"/>
                                          </p:val>
                                        </p:tav>
                                      </p:tavLst>
                                    </p:anim>
                                    <p:anim calcmode="lin" valueType="num">
                                      <p:cBhvr additive="base">
                                        <p:cTn id="10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p:bldP spid="5" grpId="0" bldLvl="0" animBg="1"/>
      <p:bldP spid="6" grpId="0" bldLvl="0" animBg="1"/>
      <p:bldP spid="7" grpId="0"/>
      <p:bldP spid="8" grpId="0" bldLvl="0" animBg="1"/>
      <p:bldP spid="9" grpId="0" bldLvl="0" animBg="1"/>
      <p:bldP spid="10" grpId="0"/>
      <p:bldP spid="11" grpId="0" bldLvl="0" animBg="1"/>
      <p:bldP spid="12" grpId="0" bldLvl="0" animBg="1"/>
      <p:bldP spid="13" grpId="0"/>
      <p:bldP spid="14" grpId="0" bldLvl="0" animBg="1"/>
      <p:bldP spid="15" grpId="0" bldLvl="0" animBg="1"/>
      <p:bldP spid="16" grpId="0"/>
      <p:bldP spid="17" grpId="0" bldLvl="0" animBg="1"/>
      <p:bldP spid="18" grpId="0" bldLvl="0" animBg="1"/>
      <p:bldP spid="19" grpId="0"/>
      <p:bldP spid="20" grpId="0"/>
      <p:bldP spid="21" grpId="0"/>
      <p:bldP spid="22"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同侧圆角矩形 6"/>
          <p:cNvSpPr/>
          <p:nvPr/>
        </p:nvSpPr>
        <p:spPr>
          <a:xfrm rot="5400000">
            <a:off x="7922018" y="1808708"/>
            <a:ext cx="1080120" cy="5295471"/>
          </a:xfrm>
          <a:prstGeom prst="round2SameRect">
            <a:avLst>
              <a:gd name="adj1" fmla="val 50000"/>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8" name="平行四边形 7"/>
          <p:cNvSpPr/>
          <p:nvPr/>
        </p:nvSpPr>
        <p:spPr>
          <a:xfrm rot="16200000">
            <a:off x="5329135" y="4401590"/>
            <a:ext cx="1906519" cy="936105"/>
          </a:xfrm>
          <a:prstGeom prst="parallelogram">
            <a:avLst>
              <a:gd name="adj" fmla="val 87601"/>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9" name="同侧圆角矩形 8"/>
          <p:cNvSpPr/>
          <p:nvPr/>
        </p:nvSpPr>
        <p:spPr>
          <a:xfrm rot="16200000">
            <a:off x="3562646" y="2635105"/>
            <a:ext cx="1080120" cy="5295471"/>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11" name="TextBox 50"/>
          <p:cNvSpPr txBox="1"/>
          <p:nvPr/>
        </p:nvSpPr>
        <p:spPr>
          <a:xfrm>
            <a:off x="1646696" y="2504548"/>
            <a:ext cx="3853975" cy="43088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914400"/>
            <a:r>
              <a:rPr lang="zh-CN" altLang="en-US" sz="1400" dirty="0">
                <a:solidFill>
                  <a:srgbClr val="FFFFFF">
                    <a:lumMod val="50000"/>
                  </a:srgbClr>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400" dirty="0">
              <a:solidFill>
                <a:srgbClr val="FFFFFF">
                  <a:lumMod val="50000"/>
                </a:srgbClr>
              </a:solidFill>
              <a:latin typeface="思源黑体" panose="020B0500000000000000" pitchFamily="34" charset="-122"/>
              <a:ea typeface="思源黑体" panose="020B0500000000000000" pitchFamily="34" charset="-122"/>
            </a:endParaRPr>
          </a:p>
        </p:txBody>
      </p:sp>
      <p:sp>
        <p:nvSpPr>
          <p:cNvPr id="12" name="同侧圆角矩形 11"/>
          <p:cNvSpPr/>
          <p:nvPr/>
        </p:nvSpPr>
        <p:spPr>
          <a:xfrm rot="5400000">
            <a:off x="7922018" y="265656"/>
            <a:ext cx="1080120" cy="5295471"/>
          </a:xfrm>
          <a:prstGeom prst="round2SameRect">
            <a:avLst>
              <a:gd name="adj1" fmla="val 50000"/>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13" name="平行四边形 12"/>
          <p:cNvSpPr/>
          <p:nvPr/>
        </p:nvSpPr>
        <p:spPr>
          <a:xfrm rot="16200000">
            <a:off x="5329135" y="2858539"/>
            <a:ext cx="1906519" cy="936105"/>
          </a:xfrm>
          <a:prstGeom prst="parallelogram">
            <a:avLst>
              <a:gd name="adj" fmla="val 87601"/>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14" name="同侧圆角矩形 13"/>
          <p:cNvSpPr/>
          <p:nvPr/>
        </p:nvSpPr>
        <p:spPr>
          <a:xfrm rot="16200000">
            <a:off x="3562646" y="1092055"/>
            <a:ext cx="1080120" cy="5295471"/>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a typeface="思源黑体" panose="020B0500000000000000" pitchFamily="34" charset="-122"/>
            </a:endParaRPr>
          </a:p>
        </p:txBody>
      </p:sp>
      <p:sp>
        <p:nvSpPr>
          <p:cNvPr id="15" name="TextBox 53"/>
          <p:cNvSpPr txBox="1"/>
          <p:nvPr/>
        </p:nvSpPr>
        <p:spPr>
          <a:xfrm>
            <a:off x="2515104" y="3406670"/>
            <a:ext cx="3258628" cy="692497"/>
          </a:xfrm>
          <a:prstGeom prst="rect">
            <a:avLst/>
          </a:prstGeom>
          <a:noFill/>
          <a:ln>
            <a:noFill/>
          </a:ln>
        </p:spPr>
        <p:txBody>
          <a:bodyPr wrap="square" rtlCol="0">
            <a:spAutoFit/>
          </a:bodyPr>
          <a:lstStyle/>
          <a:p>
            <a:pPr algn="just" defTabSz="914400"/>
            <a:r>
              <a:rPr lang="zh-CN" altLang="en-US" sz="13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300" dirty="0">
              <a:solidFill>
                <a:srgbClr val="FFFFFF"/>
              </a:solidFill>
              <a:latin typeface="思源黑体" panose="020B0500000000000000" pitchFamily="34" charset="-122"/>
              <a:ea typeface="思源黑体" panose="020B0500000000000000" pitchFamily="34" charset="-122"/>
            </a:endParaRPr>
          </a:p>
        </p:txBody>
      </p:sp>
      <p:sp>
        <p:nvSpPr>
          <p:cNvPr id="16" name="矩形 15"/>
          <p:cNvSpPr/>
          <p:nvPr/>
        </p:nvSpPr>
        <p:spPr>
          <a:xfrm>
            <a:off x="1850008" y="3385845"/>
            <a:ext cx="755335" cy="707886"/>
          </a:xfrm>
          <a:prstGeom prst="rect">
            <a:avLst/>
          </a:prstGeom>
          <a:noFill/>
          <a:ln>
            <a:noFill/>
          </a:ln>
        </p:spPr>
        <p:txBody>
          <a:bodyPr wrap="none">
            <a:spAutoFit/>
          </a:bodyPr>
          <a:lstStyle/>
          <a:p>
            <a:pPr defTabSz="914400"/>
            <a:r>
              <a:rPr lang="en-US" altLang="zh-CN" sz="4000" dirty="0">
                <a:solidFill>
                  <a:srgbClr val="FFFFFF"/>
                </a:solidFill>
                <a:latin typeface="思源黑体" panose="020B0500000000000000" pitchFamily="34" charset="-122"/>
                <a:ea typeface="思源黑体" panose="020B0500000000000000" pitchFamily="34" charset="-122"/>
              </a:rPr>
              <a:t>01</a:t>
            </a:r>
            <a:endParaRPr lang="zh-CN" altLang="en-US" sz="4000" dirty="0">
              <a:solidFill>
                <a:srgbClr val="FFFFFF"/>
              </a:solidFill>
              <a:latin typeface="思源黑体" panose="020B0500000000000000" pitchFamily="34" charset="-122"/>
              <a:ea typeface="思源黑体" panose="020B0500000000000000" pitchFamily="34" charset="-122"/>
            </a:endParaRPr>
          </a:p>
        </p:txBody>
      </p:sp>
      <p:sp>
        <p:nvSpPr>
          <p:cNvPr id="17" name="TextBox 57"/>
          <p:cNvSpPr txBox="1"/>
          <p:nvPr/>
        </p:nvSpPr>
        <p:spPr>
          <a:xfrm>
            <a:off x="2516025" y="4949720"/>
            <a:ext cx="3257831" cy="692497"/>
          </a:xfrm>
          <a:prstGeom prst="rect">
            <a:avLst/>
          </a:prstGeom>
          <a:noFill/>
        </p:spPr>
        <p:txBody>
          <a:bodyPr wrap="square" rtlCol="0">
            <a:spAutoFit/>
          </a:bodyPr>
          <a:lstStyle>
            <a:defPPr>
              <a:defRPr lang="zh-CN"/>
            </a:defPPr>
            <a:lvl1pPr algn="just">
              <a:defRPr sz="900">
                <a:solidFill>
                  <a:schemeClr val="bg1"/>
                </a:solidFill>
                <a:latin typeface="微软雅黑" panose="020B0503020204020204" pitchFamily="34" charset="-122"/>
                <a:ea typeface="微软雅黑" panose="020B0503020204020204" pitchFamily="34" charset="-122"/>
              </a:defRPr>
            </a:lvl1pPr>
          </a:lstStyle>
          <a:p>
            <a:pPr defTabSz="914400"/>
            <a:r>
              <a:rPr lang="zh-CN" altLang="en-US" sz="13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300" dirty="0">
              <a:solidFill>
                <a:srgbClr val="FFFFFF"/>
              </a:solidFill>
              <a:latin typeface="思源黑体" panose="020B0500000000000000" pitchFamily="34" charset="-122"/>
              <a:ea typeface="思源黑体" panose="020B0500000000000000" pitchFamily="34" charset="-122"/>
            </a:endParaRPr>
          </a:p>
        </p:txBody>
      </p:sp>
      <p:sp>
        <p:nvSpPr>
          <p:cNvPr id="18" name="矩形 17"/>
          <p:cNvSpPr/>
          <p:nvPr/>
        </p:nvSpPr>
        <p:spPr>
          <a:xfrm>
            <a:off x="1829484" y="4928895"/>
            <a:ext cx="755335" cy="707886"/>
          </a:xfrm>
          <a:prstGeom prst="rect">
            <a:avLst/>
          </a:prstGeom>
        </p:spPr>
        <p:txBody>
          <a:bodyPr wrap="none">
            <a:spAutoFit/>
          </a:bodyPr>
          <a:lstStyle/>
          <a:p>
            <a:pPr defTabSz="914400"/>
            <a:r>
              <a:rPr lang="en-US" altLang="zh-CN" sz="4000" dirty="0">
                <a:solidFill>
                  <a:srgbClr val="FFFFFF"/>
                </a:solidFill>
                <a:latin typeface="思源黑体" panose="020B0500000000000000" pitchFamily="34" charset="-122"/>
                <a:ea typeface="思源黑体" panose="020B0500000000000000" pitchFamily="34" charset="-122"/>
              </a:rPr>
              <a:t>03</a:t>
            </a:r>
            <a:endParaRPr lang="zh-CN" altLang="en-US" sz="4000" dirty="0">
              <a:solidFill>
                <a:srgbClr val="FFFFFF"/>
              </a:solidFill>
              <a:latin typeface="思源黑体" panose="020B0500000000000000" pitchFamily="34" charset="-122"/>
              <a:ea typeface="思源黑体" panose="020B0500000000000000" pitchFamily="34" charset="-122"/>
            </a:endParaRPr>
          </a:p>
        </p:txBody>
      </p:sp>
      <p:sp>
        <p:nvSpPr>
          <p:cNvPr id="19" name="TextBox 61"/>
          <p:cNvSpPr txBox="1"/>
          <p:nvPr/>
        </p:nvSpPr>
        <p:spPr>
          <a:xfrm>
            <a:off x="7492754" y="2580272"/>
            <a:ext cx="3218128" cy="692497"/>
          </a:xfrm>
          <a:prstGeom prst="rect">
            <a:avLst/>
          </a:prstGeom>
          <a:noFill/>
        </p:spPr>
        <p:txBody>
          <a:bodyPr wrap="square" rtlCol="0">
            <a:spAutoFit/>
          </a:bodyPr>
          <a:lstStyle>
            <a:defPPr>
              <a:defRPr lang="zh-CN"/>
            </a:defPPr>
            <a:lvl1pPr algn="just">
              <a:defRPr sz="900">
                <a:solidFill>
                  <a:schemeClr val="bg1"/>
                </a:solidFill>
                <a:latin typeface="微软雅黑" panose="020B0503020204020204" pitchFamily="34" charset="-122"/>
                <a:ea typeface="微软雅黑" panose="020B0503020204020204" pitchFamily="34" charset="-122"/>
              </a:defRPr>
            </a:lvl1pPr>
          </a:lstStyle>
          <a:p>
            <a:pPr defTabSz="914400"/>
            <a:r>
              <a:rPr lang="zh-CN" altLang="en-US" sz="13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300" dirty="0">
              <a:solidFill>
                <a:srgbClr val="FFFFFF"/>
              </a:solidFill>
              <a:latin typeface="思源黑体" panose="020B0500000000000000" pitchFamily="34" charset="-122"/>
              <a:ea typeface="思源黑体" panose="020B0500000000000000" pitchFamily="34" charset="-122"/>
            </a:endParaRPr>
          </a:p>
        </p:txBody>
      </p:sp>
      <p:sp>
        <p:nvSpPr>
          <p:cNvPr id="20" name="矩形 19"/>
          <p:cNvSpPr/>
          <p:nvPr/>
        </p:nvSpPr>
        <p:spPr>
          <a:xfrm>
            <a:off x="6830496" y="2559447"/>
            <a:ext cx="755335" cy="707886"/>
          </a:xfrm>
          <a:prstGeom prst="rect">
            <a:avLst/>
          </a:prstGeom>
        </p:spPr>
        <p:txBody>
          <a:bodyPr wrap="none">
            <a:spAutoFit/>
          </a:bodyPr>
          <a:lstStyle/>
          <a:p>
            <a:pPr defTabSz="914400"/>
            <a:r>
              <a:rPr lang="en-US" altLang="zh-CN" sz="4000" dirty="0">
                <a:solidFill>
                  <a:srgbClr val="FFFFFF"/>
                </a:solidFill>
                <a:latin typeface="思源黑体" panose="020B0500000000000000" pitchFamily="34" charset="-122"/>
                <a:ea typeface="思源黑体" panose="020B0500000000000000" pitchFamily="34" charset="-122"/>
              </a:rPr>
              <a:t>02</a:t>
            </a:r>
            <a:endParaRPr lang="zh-CN" altLang="en-US" sz="4000" dirty="0">
              <a:solidFill>
                <a:srgbClr val="FFFFFF"/>
              </a:solidFill>
              <a:latin typeface="思源黑体" panose="020B0500000000000000" pitchFamily="34" charset="-122"/>
              <a:ea typeface="思源黑体" panose="020B0500000000000000" pitchFamily="34" charset="-122"/>
            </a:endParaRPr>
          </a:p>
        </p:txBody>
      </p:sp>
      <p:sp>
        <p:nvSpPr>
          <p:cNvPr id="21" name="TextBox 65"/>
          <p:cNvSpPr txBox="1"/>
          <p:nvPr/>
        </p:nvSpPr>
        <p:spPr>
          <a:xfrm>
            <a:off x="7490193" y="4123323"/>
            <a:ext cx="3223019" cy="692497"/>
          </a:xfrm>
          <a:prstGeom prst="rect">
            <a:avLst/>
          </a:prstGeom>
          <a:noFill/>
        </p:spPr>
        <p:txBody>
          <a:bodyPr wrap="square" rtlCol="0">
            <a:spAutoFit/>
          </a:bodyPr>
          <a:lstStyle>
            <a:defPPr>
              <a:defRPr lang="zh-CN"/>
            </a:defPPr>
            <a:lvl1pPr algn="just">
              <a:defRPr sz="900">
                <a:solidFill>
                  <a:schemeClr val="bg1"/>
                </a:solidFill>
                <a:latin typeface="微软雅黑" panose="020B0503020204020204" pitchFamily="34" charset="-122"/>
                <a:ea typeface="微软雅黑" panose="020B0503020204020204" pitchFamily="34" charset="-122"/>
              </a:defRPr>
            </a:lvl1pPr>
          </a:lstStyle>
          <a:p>
            <a:pPr defTabSz="914400"/>
            <a:r>
              <a:rPr lang="zh-CN" altLang="en-US" sz="1300" dirty="0">
                <a:solidFill>
                  <a:srgbClr val="FFFFFF"/>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300" dirty="0">
              <a:solidFill>
                <a:srgbClr val="FFFFFF"/>
              </a:solidFill>
              <a:latin typeface="思源黑体" panose="020B0500000000000000" pitchFamily="34" charset="-122"/>
              <a:ea typeface="思源黑体" panose="020B0500000000000000" pitchFamily="34" charset="-122"/>
            </a:endParaRPr>
          </a:p>
        </p:txBody>
      </p:sp>
      <p:sp>
        <p:nvSpPr>
          <p:cNvPr id="22" name="矩形 21"/>
          <p:cNvSpPr/>
          <p:nvPr/>
        </p:nvSpPr>
        <p:spPr>
          <a:xfrm>
            <a:off x="6830496" y="4102498"/>
            <a:ext cx="755335" cy="707886"/>
          </a:xfrm>
          <a:prstGeom prst="rect">
            <a:avLst/>
          </a:prstGeom>
        </p:spPr>
        <p:txBody>
          <a:bodyPr wrap="none">
            <a:spAutoFit/>
          </a:bodyPr>
          <a:lstStyle/>
          <a:p>
            <a:pPr defTabSz="914400"/>
            <a:r>
              <a:rPr lang="en-US" altLang="zh-CN" sz="4000" dirty="0">
                <a:solidFill>
                  <a:srgbClr val="FFFFFF"/>
                </a:solidFill>
                <a:latin typeface="思源黑体" panose="020B0500000000000000" pitchFamily="34" charset="-122"/>
                <a:ea typeface="思源黑体" panose="020B0500000000000000" pitchFamily="34" charset="-122"/>
              </a:rPr>
              <a:t>04</a:t>
            </a:r>
            <a:endParaRPr lang="zh-CN" altLang="en-US" sz="4000" dirty="0">
              <a:solidFill>
                <a:srgbClr val="FFFFFF"/>
              </a:solidFill>
              <a:latin typeface="思源黑体" panose="020B0500000000000000" pitchFamily="34" charset="-122"/>
              <a:ea typeface="思源黑体" panose="020B0500000000000000" pitchFamily="34" charset="-122"/>
            </a:endParaRPr>
          </a:p>
        </p:txBody>
      </p:sp>
      <p:sp>
        <p:nvSpPr>
          <p:cNvPr id="23" name="矩形 22"/>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支持需求</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6333541" y="4308149"/>
            <a:ext cx="1521570" cy="830997"/>
          </a:xfrm>
          <a:prstGeom prst="rect">
            <a:avLst/>
          </a:prstGeom>
          <a:noFill/>
        </p:spPr>
        <p:txBody>
          <a:bodyPr wrap="none" rtlCol="0">
            <a:spAutoFit/>
          </a:bodyPr>
          <a:lstStyle/>
          <a:p>
            <a:r>
              <a:rPr lang="en-US" altLang="zh-CN" sz="4800" spc="300" dirty="0">
                <a:solidFill>
                  <a:schemeClr val="bg1">
                    <a:lumMod val="85000"/>
                  </a:schemeClr>
                </a:solidFill>
                <a:latin typeface="Impact" panose="020B0806030902050204" pitchFamily="34" charset="0"/>
              </a:rPr>
              <a:t>2021</a:t>
            </a:r>
            <a:endParaRPr lang="zh-CN" altLang="en-US" sz="4800" spc="300" dirty="0">
              <a:solidFill>
                <a:schemeClr val="bg1">
                  <a:lumMod val="85000"/>
                </a:schemeClr>
              </a:solidFill>
              <a:latin typeface="Impact" panose="020B0806030902050204" pitchFamily="34" charset="0"/>
            </a:endParaRPr>
          </a:p>
        </p:txBody>
      </p:sp>
      <p:sp>
        <p:nvSpPr>
          <p:cNvPr id="45" name="矩形 44"/>
          <p:cNvSpPr/>
          <p:nvPr/>
        </p:nvSpPr>
        <p:spPr>
          <a:xfrm>
            <a:off x="8659183" y="2233104"/>
            <a:ext cx="2787286" cy="3097179"/>
          </a:xfrm>
          <a:prstGeom prst="rect">
            <a:avLst/>
          </a:prstGeom>
          <a:noFill/>
          <a:ln w="50800">
            <a:solidFill>
              <a:schemeClr val="bg1">
                <a:lumMod val="65000"/>
                <a:alpha val="80000"/>
              </a:schemeClr>
            </a:solid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矩形 28"/>
          <p:cNvSpPr/>
          <p:nvPr>
            <p:custDataLst>
              <p:tags r:id="rId1"/>
            </p:custDataLst>
          </p:nvPr>
        </p:nvSpPr>
        <p:spPr>
          <a:xfrm>
            <a:off x="474752" y="2289283"/>
            <a:ext cx="6468037" cy="861774"/>
          </a:xfrm>
          <a:prstGeom prst="rect">
            <a:avLst/>
          </a:prstGeom>
          <a:ln>
            <a:noFill/>
          </a:ln>
        </p:spPr>
        <p:txBody>
          <a:bodyPr wrap="square">
            <a:spAutoFit/>
          </a:bodyPr>
          <a:lstStyle/>
          <a:p>
            <a:r>
              <a:rPr lang="zh-CN" altLang="en-US" sz="5000" b="1" dirty="0">
                <a:solidFill>
                  <a:schemeClr val="tx1">
                    <a:lumMod val="95000"/>
                    <a:lumOff val="5000"/>
                  </a:schemeClr>
                </a:solidFill>
                <a:effectLst>
                  <a:outerShdw blurRad="38100" dist="38100" dir="2700000" algn="tl">
                    <a:srgbClr val="000000">
                      <a:alpha val="20000"/>
                    </a:srgbClr>
                  </a:outerShdw>
                </a:effectLst>
                <a:latin typeface="思源黑体" panose="020B0500000000000000" pitchFamily="34" charset="-122"/>
                <a:ea typeface="思源黑体" panose="020B0500000000000000" pitchFamily="34" charset="-122"/>
                <a:cs typeface="Aparajita" panose="020B0604020202020204" pitchFamily="34" charset="0"/>
              </a:rPr>
              <a:t>汇报完毕</a:t>
            </a:r>
            <a:endParaRPr lang="pt-BR" altLang="zh-CN" sz="5000" b="1" dirty="0">
              <a:solidFill>
                <a:schemeClr val="tx1">
                  <a:lumMod val="95000"/>
                  <a:lumOff val="5000"/>
                </a:schemeClr>
              </a:solidFill>
              <a:effectLst>
                <a:outerShdw blurRad="38100" dist="38100" dir="2700000" algn="tl">
                  <a:srgbClr val="000000">
                    <a:alpha val="20000"/>
                  </a:srgbClr>
                </a:outerShdw>
              </a:effectLst>
              <a:latin typeface="思源黑体" panose="020B0500000000000000" pitchFamily="34" charset="-122"/>
              <a:ea typeface="思源黑体" panose="020B0500000000000000" pitchFamily="34" charset="-122"/>
              <a:cs typeface="Aparajita" panose="020B0604020202020204" pitchFamily="34" charset="0"/>
            </a:endParaRPr>
          </a:p>
        </p:txBody>
      </p:sp>
      <p:sp>
        <p:nvSpPr>
          <p:cNvPr id="62" name="文本框 61"/>
          <p:cNvSpPr txBox="1"/>
          <p:nvPr/>
        </p:nvSpPr>
        <p:spPr>
          <a:xfrm>
            <a:off x="525211" y="3280560"/>
            <a:ext cx="4031398" cy="369332"/>
          </a:xfrm>
          <a:prstGeom prst="rect">
            <a:avLst/>
          </a:prstGeom>
          <a:noFill/>
        </p:spPr>
        <p:txBody>
          <a:bodyPr wrap="square" rtlCol="0">
            <a:spAutoFit/>
          </a:bodyPr>
          <a:lstStyle/>
          <a:p>
            <a:pPr algn="dist"/>
            <a:r>
              <a:rPr lang="zh-CN" altLang="en-US" b="1" dirty="0">
                <a:solidFill>
                  <a:schemeClr val="tx1">
                    <a:lumMod val="85000"/>
                    <a:lumOff val="15000"/>
                  </a:schemeClr>
                </a:solidFill>
                <a:latin typeface="思源黑体" panose="020B0500000000000000" pitchFamily="34" charset="-122"/>
                <a:ea typeface="思源黑体" panose="020B0500000000000000" pitchFamily="34" charset="-122"/>
              </a:rPr>
              <a:t>以服务求发展  以贡献求支持</a:t>
            </a:r>
            <a:endParaRPr lang="zh-CN" altLang="en-US" b="1" dirty="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63" name="PA-文本框 50"/>
          <p:cNvSpPr txBox="1"/>
          <p:nvPr>
            <p:custDataLst>
              <p:tags r:id="rId2"/>
            </p:custDataLst>
          </p:nvPr>
        </p:nvSpPr>
        <p:spPr>
          <a:xfrm>
            <a:off x="541726" y="3642545"/>
            <a:ext cx="5562204" cy="412421"/>
          </a:xfrm>
          <a:prstGeom prst="rect">
            <a:avLst/>
          </a:prstGeom>
          <a:noFill/>
        </p:spPr>
        <p:txBody>
          <a:bodyPr wrap="square" rtlCol="0">
            <a:spAutoFit/>
          </a:bodyPr>
          <a:lstStyle/>
          <a:p>
            <a:pPr>
              <a:lnSpc>
                <a:spcPct val="130000"/>
              </a:lnSpc>
            </a:pPr>
            <a:r>
              <a:rPr lang="en-US" altLang="zh-CN" sz="800" dirty="0">
                <a:solidFill>
                  <a:schemeClr val="tx1">
                    <a:lumMod val="85000"/>
                    <a:lumOff val="15000"/>
                    <a:alpha val="70000"/>
                  </a:schemeClr>
                </a:solidFill>
                <a:latin typeface="思源黑体" panose="020B0500000000000000" pitchFamily="34" charset="-122"/>
                <a:ea typeface="思源黑体" panose="020B0500000000000000" pitchFamily="34" charset="-122"/>
              </a:rPr>
              <a:t>Creative simple sense of science and technology business plan project promotion plan product introduction enterprise publicity and entrepreneurship financing plan</a:t>
            </a:r>
            <a:endParaRPr lang="zh-CN" altLang="en-US" sz="800" dirty="0">
              <a:solidFill>
                <a:schemeClr val="tx1">
                  <a:lumMod val="85000"/>
                  <a:lumOff val="15000"/>
                  <a:alpha val="70000"/>
                </a:schemeClr>
              </a:solidFill>
              <a:latin typeface="思源黑体" panose="020B0500000000000000" pitchFamily="34" charset="-122"/>
              <a:ea typeface="思源黑体" panose="020B0500000000000000" pitchFamily="34" charset="-122"/>
            </a:endParaRPr>
          </a:p>
        </p:txBody>
      </p:sp>
      <p:sp>
        <p:nvSpPr>
          <p:cNvPr id="15" name="PA_矩形 29"/>
          <p:cNvSpPr/>
          <p:nvPr>
            <p:custDataLst>
              <p:tags r:id="rId3"/>
            </p:custDataLst>
          </p:nvPr>
        </p:nvSpPr>
        <p:spPr>
          <a:xfrm>
            <a:off x="502544" y="1674140"/>
            <a:ext cx="6661754" cy="584775"/>
          </a:xfrm>
          <a:prstGeom prst="rect">
            <a:avLst/>
          </a:prstGeom>
          <a:ln>
            <a:noFill/>
          </a:ln>
        </p:spPr>
        <p:txBody>
          <a:bodyPr wrap="square">
            <a:spAutoFit/>
          </a:bodyPr>
          <a:lstStyle/>
          <a:p>
            <a:r>
              <a:rPr lang="en-US" altLang="zh-CN" sz="3200" dirty="0">
                <a:solidFill>
                  <a:srgbClr val="C00000"/>
                </a:solidFill>
                <a:effectLst>
                  <a:outerShdw blurRad="38100" dist="38100" dir="2700000" algn="tl">
                    <a:srgbClr val="000000">
                      <a:alpha val="30000"/>
                    </a:srgbClr>
                  </a:outerShdw>
                </a:effectLst>
                <a:latin typeface="造字工房尚雅体演示版常规体" pitchFamily="2" charset="-122"/>
                <a:ea typeface="造字工房尚雅体演示版常规体" pitchFamily="2" charset="-122"/>
                <a:cs typeface="Open Sans" panose="020B0606030504020204" pitchFamily="34" charset="0"/>
              </a:rPr>
              <a:t>THANK YOU</a:t>
            </a:r>
            <a:endParaRPr lang="en-US" altLang="zh-CN" sz="3200" dirty="0">
              <a:solidFill>
                <a:srgbClr val="C00000"/>
              </a:solidFill>
              <a:effectLst>
                <a:outerShdw blurRad="38100" dist="38100" dir="2700000" algn="tl">
                  <a:srgbClr val="000000">
                    <a:alpha val="30000"/>
                  </a:srgbClr>
                </a:outerShdw>
              </a:effectLst>
              <a:latin typeface="造字工房尚雅体演示版常规体" pitchFamily="2" charset="-122"/>
              <a:ea typeface="造字工房尚雅体演示版常规体" pitchFamily="2" charset="-122"/>
              <a:cs typeface="Open Sans" panose="020B0606030504020204" pitchFamily="34" charset="0"/>
            </a:endParaRPr>
          </a:p>
        </p:txBody>
      </p:sp>
      <p:grpSp>
        <p:nvGrpSpPr>
          <p:cNvPr id="73" name="组合 72"/>
          <p:cNvGrpSpPr/>
          <p:nvPr/>
        </p:nvGrpSpPr>
        <p:grpSpPr>
          <a:xfrm>
            <a:off x="558639" y="431864"/>
            <a:ext cx="2089734" cy="369332"/>
            <a:chOff x="5993400" y="1658502"/>
            <a:chExt cx="2089734" cy="369332"/>
          </a:xfrm>
          <a:effectLst>
            <a:outerShdw blurRad="101600" dist="38100" dir="2700000" algn="tl" rotWithShape="0">
              <a:prstClr val="black">
                <a:alpha val="20000"/>
              </a:prstClr>
            </a:outerShdw>
          </a:effectLst>
        </p:grpSpPr>
        <p:sp>
          <p:nvSpPr>
            <p:cNvPr id="74" name="文本框 73"/>
            <p:cNvSpPr txBox="1"/>
            <p:nvPr/>
          </p:nvSpPr>
          <p:spPr>
            <a:xfrm>
              <a:off x="5993400" y="1658502"/>
              <a:ext cx="667286" cy="369332"/>
            </a:xfrm>
            <a:prstGeom prst="rect">
              <a:avLst/>
            </a:prstGeom>
            <a:noFill/>
          </p:spPr>
          <p:txBody>
            <a:bodyPr wrap="square" rtlCol="0">
              <a:spAutoFit/>
            </a:bodyPr>
            <a:lstStyle/>
            <a:p>
              <a:pPr algn="dist"/>
              <a:r>
                <a:rPr lang="en-US" altLang="zh-CN" dirty="0">
                  <a:solidFill>
                    <a:srgbClr val="C00000"/>
                  </a:solidFill>
                  <a:latin typeface="Impact" panose="020B0806030902050204" pitchFamily="34" charset="0"/>
                  <a:ea typeface="思源黑体" panose="020B0500000000000000" pitchFamily="34" charset="-122"/>
                </a:rPr>
                <a:t>LOGO</a:t>
              </a:r>
              <a:endParaRPr lang="zh-CN" altLang="en-US" dirty="0">
                <a:solidFill>
                  <a:srgbClr val="C00000"/>
                </a:solidFill>
                <a:latin typeface="Impact" panose="020B0806030902050204" pitchFamily="34" charset="0"/>
                <a:ea typeface="思源黑体" panose="020B0500000000000000" pitchFamily="34" charset="-122"/>
              </a:endParaRPr>
            </a:p>
          </p:txBody>
        </p:sp>
        <p:sp>
          <p:nvSpPr>
            <p:cNvPr id="75" name="文本框 74"/>
            <p:cNvSpPr txBox="1"/>
            <p:nvPr/>
          </p:nvSpPr>
          <p:spPr>
            <a:xfrm>
              <a:off x="6562124" y="1669880"/>
              <a:ext cx="1005403" cy="338554"/>
            </a:xfrm>
            <a:prstGeom prst="rect">
              <a:avLst/>
            </a:prstGeom>
            <a:noFill/>
          </p:spPr>
          <p:txBody>
            <a:bodyPr wrap="none" rtlCol="0">
              <a:spAutoFit/>
            </a:bodyPr>
            <a:lstStyle/>
            <a:p>
              <a:r>
                <a:rPr lang="zh-CN" altLang="en-US" sz="1600" b="1" dirty="0">
                  <a:solidFill>
                    <a:schemeClr val="tx1">
                      <a:lumMod val="85000"/>
                      <a:lumOff val="15000"/>
                    </a:schemeClr>
                  </a:solidFill>
                  <a:latin typeface="思源黑体" panose="020B0500000000000000" pitchFamily="34" charset="-122"/>
                  <a:ea typeface="思源黑体" panose="020B0500000000000000" pitchFamily="34" charset="-122"/>
                </a:rPr>
                <a:t>企业标志</a:t>
              </a:r>
              <a:endParaRPr lang="zh-CN" altLang="en-US" sz="1600" b="1" dirty="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76" name="组合 75"/>
            <p:cNvGrpSpPr/>
            <p:nvPr/>
          </p:nvGrpSpPr>
          <p:grpSpPr>
            <a:xfrm>
              <a:off x="7588573" y="1797570"/>
              <a:ext cx="494561" cy="86484"/>
              <a:chOff x="2307018" y="469980"/>
              <a:chExt cx="697897" cy="122042"/>
            </a:xfrm>
          </p:grpSpPr>
          <p:sp>
            <p:nvSpPr>
              <p:cNvPr id="77" name="椭圆 76"/>
              <p:cNvSpPr/>
              <p:nvPr/>
            </p:nvSpPr>
            <p:spPr>
              <a:xfrm>
                <a:off x="2307018" y="469980"/>
                <a:ext cx="122042" cy="12204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78" name="椭圆 77"/>
              <p:cNvSpPr/>
              <p:nvPr/>
            </p:nvSpPr>
            <p:spPr>
              <a:xfrm>
                <a:off x="2594945" y="469980"/>
                <a:ext cx="122042" cy="122042"/>
              </a:xfrm>
              <a:prstGeom prst="ellipse">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79" name="椭圆 78"/>
              <p:cNvSpPr/>
              <p:nvPr/>
            </p:nvSpPr>
            <p:spPr>
              <a:xfrm>
                <a:off x="2882873" y="469980"/>
                <a:ext cx="122042" cy="122042"/>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grpSp>
      </p:grpSp>
      <p:cxnSp>
        <p:nvCxnSpPr>
          <p:cNvPr id="24" name="直接连接符 23"/>
          <p:cNvCxnSpPr/>
          <p:nvPr/>
        </p:nvCxnSpPr>
        <p:spPr>
          <a:xfrm>
            <a:off x="621554" y="3194995"/>
            <a:ext cx="3842162" cy="0"/>
          </a:xfrm>
          <a:prstGeom prst="line">
            <a:avLst/>
          </a:prstGeom>
          <a:ln w="12700">
            <a:solidFill>
              <a:srgbClr val="8E8E8E"/>
            </a:solidFill>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6813915" y="569095"/>
            <a:ext cx="2787286" cy="2720515"/>
          </a:xfrm>
          <a:prstGeom prst="rect">
            <a:avLst/>
          </a:prstGeom>
          <a:solidFill>
            <a:srgbClr val="C0000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694242" y="6253683"/>
            <a:ext cx="10752227" cy="0"/>
            <a:chOff x="3140359" y="3151672"/>
            <a:chExt cx="10752227" cy="0"/>
          </a:xfrm>
        </p:grpSpPr>
        <p:cxnSp>
          <p:nvCxnSpPr>
            <p:cNvPr id="47" name="直接连接符 46"/>
            <p:cNvCxnSpPr/>
            <p:nvPr/>
          </p:nvCxnSpPr>
          <p:spPr>
            <a:xfrm>
              <a:off x="3809045" y="3151672"/>
              <a:ext cx="10083541"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140359" y="3151672"/>
              <a:ext cx="668686"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2" name="圆角矩形 66"/>
          <p:cNvSpPr/>
          <p:nvPr/>
        </p:nvSpPr>
        <p:spPr>
          <a:xfrm>
            <a:off x="638487" y="5130869"/>
            <a:ext cx="1719363" cy="288853"/>
          </a:xfrm>
          <a:prstGeom prst="roundRect">
            <a:avLst>
              <a:gd name="adj" fmla="val 0"/>
            </a:avLst>
          </a:prstGeom>
          <a:solidFill>
            <a:schemeClr val="tx1">
              <a:lumMod val="85000"/>
              <a:lumOff val="15000"/>
            </a:schemeClr>
          </a:solidFill>
          <a:ln>
            <a:noFill/>
          </a:ln>
          <a:effectLst>
            <a:outerShdw blurRad="101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panose="020B0500000000000000" pitchFamily="34" charset="-122"/>
                <a:ea typeface="思源黑体" panose="020B0500000000000000" pitchFamily="34" charset="-122"/>
              </a:rPr>
              <a:t>XXXXX</a:t>
            </a:r>
            <a:r>
              <a:rPr lang="zh-CN" altLang="en-US" sz="1200" dirty="0">
                <a:solidFill>
                  <a:schemeClr val="bg1"/>
                </a:solidFill>
                <a:latin typeface="思源黑体" panose="020B0500000000000000" pitchFamily="34" charset="-122"/>
                <a:ea typeface="思源黑体" panose="020B0500000000000000" pitchFamily="34" charset="-122"/>
              </a:rPr>
              <a:t>科技有限公司</a:t>
            </a:r>
            <a:endParaRPr lang="zh-CN" altLang="en-US" sz="1200" dirty="0">
              <a:solidFill>
                <a:schemeClr val="bg1"/>
              </a:solidFill>
              <a:latin typeface="思源黑体" panose="020B0500000000000000" pitchFamily="34" charset="-122"/>
              <a:ea typeface="思源黑体" panose="020B0500000000000000" pitchFamily="34" charset="-122"/>
            </a:endParaRPr>
          </a:p>
        </p:txBody>
      </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32024" t="-1742" r="39307" b="14867"/>
          <a:stretch>
            <a:fillRect/>
          </a:stretch>
        </p:blipFill>
        <p:spPr>
          <a:xfrm>
            <a:off x="7281746" y="771563"/>
            <a:ext cx="3311913" cy="50179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4924558" y="2892483"/>
            <a:ext cx="1534986" cy="400110"/>
            <a:chOff x="2335278" y="4110682"/>
            <a:chExt cx="3031957" cy="790312"/>
          </a:xfrm>
          <a:effectLst>
            <a:outerShdw blurRad="101600" dist="38100" dir="2700000" algn="tl" rotWithShape="0">
              <a:prstClr val="black">
                <a:alpha val="30000"/>
              </a:prstClr>
            </a:outerShdw>
          </a:effectLst>
        </p:grpSpPr>
        <p:sp>
          <p:nvSpPr>
            <p:cNvPr id="88" name="平行四边形 87"/>
            <p:cNvSpPr/>
            <p:nvPr/>
          </p:nvSpPr>
          <p:spPr>
            <a:xfrm>
              <a:off x="2506364" y="4124641"/>
              <a:ext cx="2656745" cy="629373"/>
            </a:xfrm>
            <a:prstGeom prst="parallelogram">
              <a:avLst>
                <a:gd name="adj" fmla="val 0"/>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9" name="文本框 88"/>
            <p:cNvSpPr txBox="1"/>
            <p:nvPr/>
          </p:nvSpPr>
          <p:spPr>
            <a:xfrm>
              <a:off x="2335278" y="4110682"/>
              <a:ext cx="3031957" cy="790312"/>
            </a:xfrm>
            <a:prstGeom prst="rect">
              <a:avLst/>
            </a:prstGeom>
            <a:noFill/>
          </p:spPr>
          <p:txBody>
            <a:bodyPr wrap="square" rtlCol="0">
              <a:spAutoFit/>
            </a:bodyPr>
            <a:lstStyle/>
            <a:p>
              <a:pPr algn="ctr"/>
              <a:r>
                <a:rPr lang="en-US" altLang="zh-CN"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rPr>
                <a:t>PART ONE</a:t>
              </a:r>
              <a:endParaRPr lang="zh-CN" altLang="en-US"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sp>
        <p:nvSpPr>
          <p:cNvPr id="90" name="PA_矩形 29"/>
          <p:cNvSpPr/>
          <p:nvPr>
            <p:custDataLst>
              <p:tags r:id="rId1"/>
            </p:custDataLst>
          </p:nvPr>
        </p:nvSpPr>
        <p:spPr>
          <a:xfrm>
            <a:off x="4899844" y="3289045"/>
            <a:ext cx="4482774" cy="830997"/>
          </a:xfrm>
          <a:prstGeom prst="rect">
            <a:avLst/>
          </a:prstGeom>
          <a:ln>
            <a:noFill/>
          </a:ln>
        </p:spPr>
        <p:txBody>
          <a:bodyPr wrap="square">
            <a:spAutoFit/>
          </a:bodyPr>
          <a:lstStyle/>
          <a:p>
            <a:r>
              <a:rPr lang="zh-CN" altLang="en-US"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市场前景</a:t>
            </a:r>
            <a:endParaRPr lang="en-US" altLang="zh-CN" sz="4800" b="1" dirty="0">
              <a:solidFill>
                <a:schemeClr val="tx1">
                  <a:lumMod val="85000"/>
                  <a:lumOff val="15000"/>
                </a:schemeClr>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91" name="文本框 90"/>
          <p:cNvSpPr txBox="1"/>
          <p:nvPr/>
        </p:nvSpPr>
        <p:spPr>
          <a:xfrm>
            <a:off x="4900982" y="1053798"/>
            <a:ext cx="1031051" cy="1200329"/>
          </a:xfrm>
          <a:prstGeom prst="rect">
            <a:avLst/>
          </a:prstGeom>
          <a:noFill/>
        </p:spPr>
        <p:txBody>
          <a:bodyPr wrap="none" rtlCol="0">
            <a:spAutoFit/>
          </a:bodyPr>
          <a:lstStyle/>
          <a:p>
            <a:pPr algn="ctr"/>
            <a:r>
              <a:rPr lang="en-US" altLang="zh-CN"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rPr>
              <a:t>01</a:t>
            </a:r>
            <a:endParaRPr lang="zh-CN" altLang="en-US" sz="7200" dirty="0">
              <a:solidFill>
                <a:schemeClr val="tx1">
                  <a:lumMod val="75000"/>
                  <a:lumOff val="25000"/>
                </a:schemeClr>
              </a:solidFill>
              <a:effectLst>
                <a:outerShdw blurRad="25400" dist="25400" dir="2700000" algn="tl">
                  <a:srgbClr val="000000">
                    <a:alpha val="25000"/>
                  </a:srgbClr>
                </a:outerShdw>
              </a:effectLst>
              <a:latin typeface="Impact" panose="020B0806030902050204" pitchFamily="34" charset="0"/>
            </a:endParaRPr>
          </a:p>
        </p:txBody>
      </p:sp>
      <p:sp>
        <p:nvSpPr>
          <p:cNvPr id="92" name="PA-文本框 50"/>
          <p:cNvSpPr txBox="1"/>
          <p:nvPr>
            <p:custDataLst>
              <p:tags r:id="rId2"/>
            </p:custDataLst>
          </p:nvPr>
        </p:nvSpPr>
        <p:spPr>
          <a:xfrm>
            <a:off x="4934092" y="4077406"/>
            <a:ext cx="5405270" cy="692497"/>
          </a:xfrm>
          <a:prstGeom prst="rect">
            <a:avLst/>
          </a:prstGeom>
          <a:noFill/>
        </p:spPr>
        <p:txBody>
          <a:bodyPr wrap="square" rtlCol="0">
            <a:spAutoFit/>
          </a:bodyPr>
          <a:lstStyle/>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Creative simple sense of science and technology </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business plan project promotion plan product introduction enterprise </a:t>
            </a: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entrepre</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neurship</a:t>
            </a: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 financing plan</a:t>
            </a:r>
            <a:endParaRPr lang="zh-CN" altLang="en-US"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367060" y="1437675"/>
            <a:ext cx="780356" cy="792549"/>
          </a:xfrm>
          <a:prstGeom prst="rect">
            <a:avLst/>
          </a:prstGeom>
        </p:spPr>
      </p:pic>
      <p:pic>
        <p:nvPicPr>
          <p:cNvPr id="3" name="图片 2"/>
          <p:cNvPicPr>
            <a:picLocks noChangeAspect="1"/>
          </p:cNvPicPr>
          <p:nvPr/>
        </p:nvPicPr>
        <p:blipFill>
          <a:blip r:embed="rId4"/>
          <a:stretch>
            <a:fillRect/>
          </a:stretch>
        </p:blipFill>
        <p:spPr>
          <a:xfrm>
            <a:off x="4921318" y="2293769"/>
            <a:ext cx="1438781" cy="396274"/>
          </a:xfrm>
          <a:prstGeom prst="rect">
            <a:avLst/>
          </a:prstGeom>
        </p:spPr>
      </p:pic>
      <p:pic>
        <p:nvPicPr>
          <p:cNvPr id="5" name="图片 4"/>
          <p:cNvPicPr>
            <a:picLocks noChangeAspect="1"/>
          </p:cNvPicPr>
          <p:nvPr/>
        </p:nvPicPr>
        <p:blipFill>
          <a:blip r:embed="rId5"/>
          <a:stretch>
            <a:fillRect/>
          </a:stretch>
        </p:blipFill>
        <p:spPr>
          <a:xfrm>
            <a:off x="5014845" y="2642874"/>
            <a:ext cx="7181710" cy="6097"/>
          </a:xfrm>
          <a:prstGeom prst="rect">
            <a:avLst/>
          </a:prstGeom>
        </p:spPr>
      </p:pic>
      <p:pic>
        <p:nvPicPr>
          <p:cNvPr id="7" name="图片 6"/>
          <p:cNvPicPr>
            <a:picLocks noChangeAspect="1"/>
          </p:cNvPicPr>
          <p:nvPr/>
        </p:nvPicPr>
        <p:blipFill>
          <a:blip r:embed="rId6"/>
          <a:stretch>
            <a:fillRect/>
          </a:stretch>
        </p:blipFill>
        <p:spPr>
          <a:xfrm>
            <a:off x="2569753" y="685073"/>
            <a:ext cx="2341067" cy="2152075"/>
          </a:xfrm>
          <a:prstGeom prst="rect">
            <a:avLst/>
          </a:prstGeom>
        </p:spPr>
      </p:pic>
      <p:pic>
        <p:nvPicPr>
          <p:cNvPr id="8" name="图片 7"/>
          <p:cNvPicPr>
            <a:picLocks noChangeAspect="1"/>
          </p:cNvPicPr>
          <p:nvPr/>
        </p:nvPicPr>
        <p:blipFill>
          <a:blip r:embed="rId7"/>
          <a:stretch>
            <a:fillRect/>
          </a:stretch>
        </p:blipFill>
        <p:spPr>
          <a:xfrm>
            <a:off x="491082" y="685073"/>
            <a:ext cx="2334970" cy="2152075"/>
          </a:xfrm>
          <a:prstGeom prst="rect">
            <a:avLst/>
          </a:prstGeom>
        </p:spPr>
      </p:pic>
      <p:sp>
        <p:nvSpPr>
          <p:cNvPr id="28" name="矩形 27"/>
          <p:cNvSpPr/>
          <p:nvPr/>
        </p:nvSpPr>
        <p:spPr>
          <a:xfrm>
            <a:off x="2724556" y="2758391"/>
            <a:ext cx="1955259" cy="2990656"/>
          </a:xfrm>
          <a:prstGeom prst="rect">
            <a:avLst/>
          </a:prstGeom>
          <a:blipFill dpi="0" rotWithShape="1">
            <a:blip r:embed="rId8" cstate="print">
              <a:extLst>
                <a:ext uri="{28A0092B-C50C-407E-A947-70E740481C1C}">
                  <a14:useLocalDpi xmlns:a14="http://schemas.microsoft.com/office/drawing/2010/main" val="0"/>
                </a:ext>
              </a:extLst>
            </a:blip>
            <a:srcRect/>
            <a:stretch>
              <a:fillRect l="-128574" r="-914"/>
            </a:stretch>
          </a:blip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43875" y="1437675"/>
            <a:ext cx="184731" cy="369332"/>
          </a:xfrm>
          <a:prstGeom prst="rect">
            <a:avLst/>
          </a:prstGeom>
          <a:noFill/>
        </p:spPr>
        <p:txBody>
          <a:bodyPr wrap="none" rtlCol="0">
            <a:spAutoFit/>
          </a:bodyPr>
          <a:lstStyle/>
          <a:p>
            <a:endParaRPr lang="zh-CN" altLang="en-US" dirty="0"/>
          </a:p>
        </p:txBody>
      </p:sp>
      <p:sp>
        <p:nvSpPr>
          <p:cNvPr id="10" name="文本框 9"/>
          <p:cNvSpPr txBox="1"/>
          <p:nvPr/>
        </p:nvSpPr>
        <p:spPr>
          <a:xfrm>
            <a:off x="4921318" y="2091329"/>
            <a:ext cx="2335896" cy="307777"/>
          </a:xfrm>
          <a:prstGeom prst="rect">
            <a:avLst/>
          </a:prstGeom>
          <a:noFill/>
        </p:spPr>
        <p:txBody>
          <a:bodyPr wrap="none" rtlCol="0">
            <a:spAutoFit/>
          </a:bodyPr>
          <a:lstStyle/>
          <a:p>
            <a:r>
              <a:rPr lang="zh-CN" altLang="en-US" sz="1300" b="1" dirty="0">
                <a:solidFill>
                  <a:srgbClr val="262626"/>
                </a:solidFill>
                <a:latin typeface="等线" panose="02010600030101010101" pitchFamily="2" charset="-122"/>
                <a:ea typeface="等线" panose="02010600030101010101" pitchFamily="2" charset="-122"/>
              </a:rPr>
              <a:t>以</a:t>
            </a:r>
            <a:r>
              <a:rPr lang="zh-CN" altLang="en-US" sz="1300" b="1" dirty="0">
                <a:solidFill>
                  <a:srgbClr val="404040"/>
                </a:solidFill>
                <a:latin typeface="等线" panose="02010600030101010101" pitchFamily="2" charset="-122"/>
                <a:ea typeface="等线" panose="02010600030101010101" pitchFamily="2" charset="-122"/>
              </a:rPr>
              <a:t>服</a:t>
            </a:r>
            <a:r>
              <a:rPr lang="zh-CN" altLang="en-US" sz="1400" b="1" dirty="0">
                <a:solidFill>
                  <a:srgbClr val="404040"/>
                </a:solidFill>
                <a:latin typeface="等线" panose="02010600030101010101" pitchFamily="2" charset="-122"/>
                <a:ea typeface="等线" panose="02010600030101010101" pitchFamily="2" charset="-122"/>
              </a:rPr>
              <a:t>务求发展  </a:t>
            </a:r>
            <a:r>
              <a:rPr lang="zh-CN" altLang="en-US" sz="1300" b="1" dirty="0">
                <a:solidFill>
                  <a:srgbClr val="404040"/>
                </a:solidFill>
                <a:latin typeface="等线" panose="02010600030101010101" pitchFamily="2" charset="-122"/>
                <a:ea typeface="等线" panose="02010600030101010101" pitchFamily="2" charset="-122"/>
              </a:rPr>
              <a:t>以贡献求支持</a:t>
            </a:r>
            <a:endParaRPr lang="zh-CN" altLang="en-US" sz="1300" b="1" dirty="0">
              <a:solidFill>
                <a:srgbClr val="404040"/>
              </a:solidFill>
              <a:latin typeface="等线" panose="02010600030101010101" pitchFamily="2" charset="-122"/>
              <a:ea typeface="等线" panose="02010600030101010101" pitchFamily="2" charset="-122"/>
            </a:endParaRPr>
          </a:p>
        </p:txBody>
      </p:sp>
      <p:grpSp>
        <p:nvGrpSpPr>
          <p:cNvPr id="31" name="组合 30"/>
          <p:cNvGrpSpPr/>
          <p:nvPr/>
        </p:nvGrpSpPr>
        <p:grpSpPr>
          <a:xfrm>
            <a:off x="3311169" y="1323857"/>
            <a:ext cx="782031" cy="795751"/>
            <a:chOff x="2474070" y="2647441"/>
            <a:chExt cx="480774" cy="489209"/>
          </a:xfrm>
          <a:solidFill>
            <a:schemeClr val="bg1"/>
          </a:solidFill>
        </p:grpSpPr>
        <p:sp>
          <p:nvSpPr>
            <p:cNvPr id="32" name="Freeform 40"/>
            <p:cNvSpPr/>
            <p:nvPr/>
          </p:nvSpPr>
          <p:spPr bwMode="auto">
            <a:xfrm>
              <a:off x="2474070" y="2994666"/>
              <a:ext cx="94187" cy="141983"/>
            </a:xfrm>
            <a:custGeom>
              <a:avLst/>
              <a:gdLst>
                <a:gd name="T0" fmla="*/ 36 w 37"/>
                <a:gd name="T1" fmla="*/ 0 h 56"/>
                <a:gd name="T2" fmla="*/ 1 w 37"/>
                <a:gd name="T3" fmla="*/ 0 h 56"/>
                <a:gd name="T4" fmla="*/ 0 w 37"/>
                <a:gd name="T5" fmla="*/ 1 h 56"/>
                <a:gd name="T6" fmla="*/ 0 w 37"/>
                <a:gd name="T7" fmla="*/ 55 h 56"/>
                <a:gd name="T8" fmla="*/ 1 w 37"/>
                <a:gd name="T9" fmla="*/ 56 h 56"/>
                <a:gd name="T10" fmla="*/ 36 w 37"/>
                <a:gd name="T11" fmla="*/ 56 h 56"/>
                <a:gd name="T12" fmla="*/ 37 w 37"/>
                <a:gd name="T13" fmla="*/ 55 h 56"/>
                <a:gd name="T14" fmla="*/ 37 w 37"/>
                <a:gd name="T15" fmla="*/ 1 h 56"/>
                <a:gd name="T16" fmla="*/ 36 w 37"/>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6">
                  <a:moveTo>
                    <a:pt x="36" y="0"/>
                  </a:moveTo>
                  <a:cubicBezTo>
                    <a:pt x="1" y="0"/>
                    <a:pt x="1" y="0"/>
                    <a:pt x="1" y="0"/>
                  </a:cubicBezTo>
                  <a:cubicBezTo>
                    <a:pt x="0" y="0"/>
                    <a:pt x="0" y="1"/>
                    <a:pt x="0" y="1"/>
                  </a:cubicBezTo>
                  <a:cubicBezTo>
                    <a:pt x="0" y="55"/>
                    <a:pt x="0" y="55"/>
                    <a:pt x="0" y="55"/>
                  </a:cubicBezTo>
                  <a:cubicBezTo>
                    <a:pt x="0" y="55"/>
                    <a:pt x="0" y="56"/>
                    <a:pt x="1" y="56"/>
                  </a:cubicBezTo>
                  <a:cubicBezTo>
                    <a:pt x="36" y="56"/>
                    <a:pt x="36" y="56"/>
                    <a:pt x="36" y="56"/>
                  </a:cubicBezTo>
                  <a:cubicBezTo>
                    <a:pt x="37" y="56"/>
                    <a:pt x="37" y="55"/>
                    <a:pt x="37" y="55"/>
                  </a:cubicBezTo>
                  <a:cubicBezTo>
                    <a:pt x="37" y="1"/>
                    <a:pt x="37" y="1"/>
                    <a:pt x="37" y="1"/>
                  </a:cubicBezTo>
                  <a:cubicBezTo>
                    <a:pt x="37" y="1"/>
                    <a:pt x="37" y="0"/>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1"/>
            <p:cNvSpPr/>
            <p:nvPr/>
          </p:nvSpPr>
          <p:spPr bwMode="auto">
            <a:xfrm>
              <a:off x="2603400" y="2835814"/>
              <a:ext cx="94187" cy="300835"/>
            </a:xfrm>
            <a:custGeom>
              <a:avLst/>
              <a:gdLst>
                <a:gd name="T0" fmla="*/ 36 w 37"/>
                <a:gd name="T1" fmla="*/ 0 h 118"/>
                <a:gd name="T2" fmla="*/ 1 w 37"/>
                <a:gd name="T3" fmla="*/ 0 h 118"/>
                <a:gd name="T4" fmla="*/ 0 w 37"/>
                <a:gd name="T5" fmla="*/ 1 h 118"/>
                <a:gd name="T6" fmla="*/ 0 w 37"/>
                <a:gd name="T7" fmla="*/ 117 h 118"/>
                <a:gd name="T8" fmla="*/ 1 w 37"/>
                <a:gd name="T9" fmla="*/ 118 h 118"/>
                <a:gd name="T10" fmla="*/ 36 w 37"/>
                <a:gd name="T11" fmla="*/ 118 h 118"/>
                <a:gd name="T12" fmla="*/ 37 w 37"/>
                <a:gd name="T13" fmla="*/ 117 h 118"/>
                <a:gd name="T14" fmla="*/ 37 w 37"/>
                <a:gd name="T15" fmla="*/ 1 h 118"/>
                <a:gd name="T16" fmla="*/ 36 w 37"/>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18">
                  <a:moveTo>
                    <a:pt x="36" y="0"/>
                  </a:moveTo>
                  <a:cubicBezTo>
                    <a:pt x="1" y="0"/>
                    <a:pt x="1" y="0"/>
                    <a:pt x="1" y="0"/>
                  </a:cubicBezTo>
                  <a:cubicBezTo>
                    <a:pt x="0" y="0"/>
                    <a:pt x="0" y="0"/>
                    <a:pt x="0" y="1"/>
                  </a:cubicBezTo>
                  <a:cubicBezTo>
                    <a:pt x="0" y="117"/>
                    <a:pt x="0" y="117"/>
                    <a:pt x="0" y="117"/>
                  </a:cubicBezTo>
                  <a:cubicBezTo>
                    <a:pt x="0" y="117"/>
                    <a:pt x="0" y="118"/>
                    <a:pt x="1" y="118"/>
                  </a:cubicBezTo>
                  <a:cubicBezTo>
                    <a:pt x="36" y="118"/>
                    <a:pt x="36" y="118"/>
                    <a:pt x="36" y="118"/>
                  </a:cubicBezTo>
                  <a:cubicBezTo>
                    <a:pt x="36" y="118"/>
                    <a:pt x="37" y="117"/>
                    <a:pt x="37" y="117"/>
                  </a:cubicBezTo>
                  <a:cubicBezTo>
                    <a:pt x="37" y="1"/>
                    <a:pt x="37" y="1"/>
                    <a:pt x="37" y="1"/>
                  </a:cubicBezTo>
                  <a:cubicBezTo>
                    <a:pt x="37" y="0"/>
                    <a:pt x="36" y="0"/>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2"/>
            <p:cNvSpPr/>
            <p:nvPr/>
          </p:nvSpPr>
          <p:spPr bwMode="auto">
            <a:xfrm>
              <a:off x="2731326" y="2930001"/>
              <a:ext cx="96999" cy="206649"/>
            </a:xfrm>
            <a:custGeom>
              <a:avLst/>
              <a:gdLst>
                <a:gd name="T0" fmla="*/ 37 w 38"/>
                <a:gd name="T1" fmla="*/ 0 h 81"/>
                <a:gd name="T2" fmla="*/ 1 w 38"/>
                <a:gd name="T3" fmla="*/ 0 h 81"/>
                <a:gd name="T4" fmla="*/ 0 w 38"/>
                <a:gd name="T5" fmla="*/ 1 h 81"/>
                <a:gd name="T6" fmla="*/ 0 w 38"/>
                <a:gd name="T7" fmla="*/ 80 h 81"/>
                <a:gd name="T8" fmla="*/ 1 w 38"/>
                <a:gd name="T9" fmla="*/ 81 h 81"/>
                <a:gd name="T10" fmla="*/ 37 w 38"/>
                <a:gd name="T11" fmla="*/ 81 h 81"/>
                <a:gd name="T12" fmla="*/ 38 w 38"/>
                <a:gd name="T13" fmla="*/ 80 h 81"/>
                <a:gd name="T14" fmla="*/ 38 w 38"/>
                <a:gd name="T15" fmla="*/ 1 h 81"/>
                <a:gd name="T16" fmla="*/ 37 w 38"/>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81">
                  <a:moveTo>
                    <a:pt x="37" y="0"/>
                  </a:moveTo>
                  <a:cubicBezTo>
                    <a:pt x="1" y="0"/>
                    <a:pt x="1" y="0"/>
                    <a:pt x="1" y="0"/>
                  </a:cubicBezTo>
                  <a:cubicBezTo>
                    <a:pt x="1" y="0"/>
                    <a:pt x="0" y="1"/>
                    <a:pt x="0" y="1"/>
                  </a:cubicBezTo>
                  <a:cubicBezTo>
                    <a:pt x="0" y="80"/>
                    <a:pt x="0" y="80"/>
                    <a:pt x="0" y="80"/>
                  </a:cubicBezTo>
                  <a:cubicBezTo>
                    <a:pt x="0" y="80"/>
                    <a:pt x="1" y="81"/>
                    <a:pt x="1" y="81"/>
                  </a:cubicBezTo>
                  <a:cubicBezTo>
                    <a:pt x="37" y="81"/>
                    <a:pt x="37" y="81"/>
                    <a:pt x="37" y="81"/>
                  </a:cubicBezTo>
                  <a:cubicBezTo>
                    <a:pt x="37" y="81"/>
                    <a:pt x="38" y="80"/>
                    <a:pt x="38" y="80"/>
                  </a:cubicBezTo>
                  <a:cubicBezTo>
                    <a:pt x="38" y="1"/>
                    <a:pt x="38" y="1"/>
                    <a:pt x="38" y="1"/>
                  </a:cubicBezTo>
                  <a:cubicBezTo>
                    <a:pt x="38" y="1"/>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3"/>
            <p:cNvSpPr/>
            <p:nvPr/>
          </p:nvSpPr>
          <p:spPr bwMode="auto">
            <a:xfrm>
              <a:off x="2860657" y="2747251"/>
              <a:ext cx="94187" cy="389399"/>
            </a:xfrm>
            <a:custGeom>
              <a:avLst/>
              <a:gdLst>
                <a:gd name="T0" fmla="*/ 36 w 37"/>
                <a:gd name="T1" fmla="*/ 0 h 153"/>
                <a:gd name="T2" fmla="*/ 1 w 37"/>
                <a:gd name="T3" fmla="*/ 0 h 153"/>
                <a:gd name="T4" fmla="*/ 0 w 37"/>
                <a:gd name="T5" fmla="*/ 1 h 153"/>
                <a:gd name="T6" fmla="*/ 0 w 37"/>
                <a:gd name="T7" fmla="*/ 152 h 153"/>
                <a:gd name="T8" fmla="*/ 1 w 37"/>
                <a:gd name="T9" fmla="*/ 153 h 153"/>
                <a:gd name="T10" fmla="*/ 36 w 37"/>
                <a:gd name="T11" fmla="*/ 153 h 153"/>
                <a:gd name="T12" fmla="*/ 37 w 37"/>
                <a:gd name="T13" fmla="*/ 152 h 153"/>
                <a:gd name="T14" fmla="*/ 37 w 37"/>
                <a:gd name="T15" fmla="*/ 1 h 153"/>
                <a:gd name="T16" fmla="*/ 36 w 37"/>
                <a:gd name="T1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53">
                  <a:moveTo>
                    <a:pt x="36" y="0"/>
                  </a:moveTo>
                  <a:cubicBezTo>
                    <a:pt x="1" y="0"/>
                    <a:pt x="1" y="0"/>
                    <a:pt x="1" y="0"/>
                  </a:cubicBezTo>
                  <a:cubicBezTo>
                    <a:pt x="1" y="0"/>
                    <a:pt x="0" y="0"/>
                    <a:pt x="0" y="1"/>
                  </a:cubicBezTo>
                  <a:cubicBezTo>
                    <a:pt x="0" y="152"/>
                    <a:pt x="0" y="152"/>
                    <a:pt x="0" y="152"/>
                  </a:cubicBezTo>
                  <a:cubicBezTo>
                    <a:pt x="0" y="152"/>
                    <a:pt x="1" y="153"/>
                    <a:pt x="1" y="153"/>
                  </a:cubicBezTo>
                  <a:cubicBezTo>
                    <a:pt x="36" y="153"/>
                    <a:pt x="36" y="153"/>
                    <a:pt x="36" y="153"/>
                  </a:cubicBezTo>
                  <a:cubicBezTo>
                    <a:pt x="37" y="153"/>
                    <a:pt x="37" y="152"/>
                    <a:pt x="37" y="152"/>
                  </a:cubicBezTo>
                  <a:cubicBezTo>
                    <a:pt x="37" y="1"/>
                    <a:pt x="37" y="1"/>
                    <a:pt x="37" y="1"/>
                  </a:cubicBezTo>
                  <a:cubicBezTo>
                    <a:pt x="37" y="0"/>
                    <a:pt x="37" y="0"/>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44"/>
            <p:cNvSpPr/>
            <p:nvPr/>
          </p:nvSpPr>
          <p:spPr bwMode="auto">
            <a:xfrm>
              <a:off x="2481099" y="2647441"/>
              <a:ext cx="379558" cy="175722"/>
            </a:xfrm>
            <a:custGeom>
              <a:avLst/>
              <a:gdLst>
                <a:gd name="T0" fmla="*/ 146 w 149"/>
                <a:gd name="T1" fmla="*/ 3 h 69"/>
                <a:gd name="T2" fmla="*/ 144 w 149"/>
                <a:gd name="T3" fmla="*/ 1 h 69"/>
                <a:gd name="T4" fmla="*/ 141 w 149"/>
                <a:gd name="T5" fmla="*/ 0 h 69"/>
                <a:gd name="T6" fmla="*/ 116 w 149"/>
                <a:gd name="T7" fmla="*/ 4 h 69"/>
                <a:gd name="T8" fmla="*/ 112 w 149"/>
                <a:gd name="T9" fmla="*/ 8 h 69"/>
                <a:gd name="T10" fmla="*/ 117 w 149"/>
                <a:gd name="T11" fmla="*/ 12 h 69"/>
                <a:gd name="T12" fmla="*/ 133 w 149"/>
                <a:gd name="T13" fmla="*/ 9 h 69"/>
                <a:gd name="T14" fmla="*/ 99 w 149"/>
                <a:gd name="T15" fmla="*/ 45 h 69"/>
                <a:gd name="T16" fmla="*/ 51 w 149"/>
                <a:gd name="T17" fmla="*/ 21 h 69"/>
                <a:gd name="T18" fmla="*/ 46 w 149"/>
                <a:gd name="T19" fmla="*/ 21 h 69"/>
                <a:gd name="T20" fmla="*/ 2 w 149"/>
                <a:gd name="T21" fmla="*/ 62 h 69"/>
                <a:gd name="T22" fmla="*/ 2 w 149"/>
                <a:gd name="T23" fmla="*/ 67 h 69"/>
                <a:gd name="T24" fmla="*/ 5 w 149"/>
                <a:gd name="T25" fmla="*/ 69 h 69"/>
                <a:gd name="T26" fmla="*/ 7 w 149"/>
                <a:gd name="T27" fmla="*/ 68 h 69"/>
                <a:gd name="T28" fmla="*/ 50 w 149"/>
                <a:gd name="T29" fmla="*/ 29 h 69"/>
                <a:gd name="T30" fmla="*/ 98 w 149"/>
                <a:gd name="T31" fmla="*/ 53 h 69"/>
                <a:gd name="T32" fmla="*/ 103 w 149"/>
                <a:gd name="T33" fmla="*/ 52 h 69"/>
                <a:gd name="T34" fmla="*/ 139 w 149"/>
                <a:gd name="T35" fmla="*/ 14 h 69"/>
                <a:gd name="T36" fmla="*/ 141 w 149"/>
                <a:gd name="T37" fmla="*/ 28 h 69"/>
                <a:gd name="T38" fmla="*/ 145 w 149"/>
                <a:gd name="T39" fmla="*/ 31 h 69"/>
                <a:gd name="T40" fmla="*/ 145 w 149"/>
                <a:gd name="T41" fmla="*/ 31 h 69"/>
                <a:gd name="T42" fmla="*/ 149 w 149"/>
                <a:gd name="T43" fmla="*/ 27 h 69"/>
                <a:gd name="T44" fmla="*/ 146 w 149"/>
                <a:gd name="T45"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69">
                  <a:moveTo>
                    <a:pt x="146" y="3"/>
                  </a:moveTo>
                  <a:cubicBezTo>
                    <a:pt x="146" y="2"/>
                    <a:pt x="145" y="1"/>
                    <a:pt x="144" y="1"/>
                  </a:cubicBezTo>
                  <a:cubicBezTo>
                    <a:pt x="144" y="0"/>
                    <a:pt x="143" y="0"/>
                    <a:pt x="141" y="0"/>
                  </a:cubicBezTo>
                  <a:cubicBezTo>
                    <a:pt x="116" y="4"/>
                    <a:pt x="116" y="4"/>
                    <a:pt x="116" y="4"/>
                  </a:cubicBezTo>
                  <a:cubicBezTo>
                    <a:pt x="113" y="4"/>
                    <a:pt x="112" y="6"/>
                    <a:pt x="112" y="8"/>
                  </a:cubicBezTo>
                  <a:cubicBezTo>
                    <a:pt x="112" y="10"/>
                    <a:pt x="114" y="12"/>
                    <a:pt x="117" y="12"/>
                  </a:cubicBezTo>
                  <a:cubicBezTo>
                    <a:pt x="133" y="9"/>
                    <a:pt x="133" y="9"/>
                    <a:pt x="133" y="9"/>
                  </a:cubicBezTo>
                  <a:cubicBezTo>
                    <a:pt x="99" y="45"/>
                    <a:pt x="99" y="45"/>
                    <a:pt x="99" y="45"/>
                  </a:cubicBezTo>
                  <a:cubicBezTo>
                    <a:pt x="51" y="21"/>
                    <a:pt x="51" y="21"/>
                    <a:pt x="51" y="21"/>
                  </a:cubicBezTo>
                  <a:cubicBezTo>
                    <a:pt x="49" y="20"/>
                    <a:pt x="48" y="20"/>
                    <a:pt x="46" y="21"/>
                  </a:cubicBezTo>
                  <a:cubicBezTo>
                    <a:pt x="2" y="62"/>
                    <a:pt x="2" y="62"/>
                    <a:pt x="2" y="62"/>
                  </a:cubicBezTo>
                  <a:cubicBezTo>
                    <a:pt x="0" y="63"/>
                    <a:pt x="0" y="66"/>
                    <a:pt x="2" y="67"/>
                  </a:cubicBezTo>
                  <a:cubicBezTo>
                    <a:pt x="2" y="68"/>
                    <a:pt x="3" y="69"/>
                    <a:pt x="5" y="69"/>
                  </a:cubicBezTo>
                  <a:cubicBezTo>
                    <a:pt x="5" y="69"/>
                    <a:pt x="6" y="68"/>
                    <a:pt x="7" y="68"/>
                  </a:cubicBezTo>
                  <a:cubicBezTo>
                    <a:pt x="50" y="29"/>
                    <a:pt x="50" y="29"/>
                    <a:pt x="50" y="29"/>
                  </a:cubicBezTo>
                  <a:cubicBezTo>
                    <a:pt x="98" y="53"/>
                    <a:pt x="98" y="53"/>
                    <a:pt x="98" y="53"/>
                  </a:cubicBezTo>
                  <a:cubicBezTo>
                    <a:pt x="100" y="54"/>
                    <a:pt x="102" y="54"/>
                    <a:pt x="103" y="52"/>
                  </a:cubicBezTo>
                  <a:cubicBezTo>
                    <a:pt x="139" y="14"/>
                    <a:pt x="139" y="14"/>
                    <a:pt x="139" y="14"/>
                  </a:cubicBezTo>
                  <a:cubicBezTo>
                    <a:pt x="141" y="28"/>
                    <a:pt x="141" y="28"/>
                    <a:pt x="141" y="28"/>
                  </a:cubicBezTo>
                  <a:cubicBezTo>
                    <a:pt x="141" y="30"/>
                    <a:pt x="143" y="31"/>
                    <a:pt x="145" y="31"/>
                  </a:cubicBezTo>
                  <a:cubicBezTo>
                    <a:pt x="145" y="31"/>
                    <a:pt x="145" y="31"/>
                    <a:pt x="145" y="31"/>
                  </a:cubicBezTo>
                  <a:cubicBezTo>
                    <a:pt x="147" y="31"/>
                    <a:pt x="149" y="29"/>
                    <a:pt x="149" y="27"/>
                  </a:cubicBezTo>
                  <a:lnTo>
                    <a:pt x="146"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5"/>
          <p:cNvSpPr/>
          <p:nvPr/>
        </p:nvSpPr>
        <p:spPr>
          <a:xfrm>
            <a:off x="1" y="2311171"/>
            <a:ext cx="1090635" cy="2048256"/>
          </a:xfrm>
          <a:prstGeom prst="rect">
            <a:avLst/>
          </a:prstGeom>
          <a:solidFill>
            <a:srgbClr val="404040"/>
          </a:solidFill>
          <a:ln w="12700" cap="flat" cmpd="sng" algn="ctr">
            <a:noFill/>
            <a:prstDash val="solid"/>
            <a:miter lim="800000"/>
          </a:ln>
          <a:effectLst/>
        </p:spPr>
        <p:txBody>
          <a:bodyPr rtlCol="0" anchor="ctr"/>
          <a:lstStyle/>
          <a:p>
            <a:pPr algn="ctr" defTabSz="914400">
              <a:defRPr/>
            </a:pPr>
            <a:endParaRPr lang="en-US" kern="0" dirty="0">
              <a:solidFill>
                <a:srgbClr val="F9F9F9"/>
              </a:solidFill>
              <a:latin typeface="Montserrat Light" panose="00000400000000000000" pitchFamily="50" charset="0"/>
              <a:ea typeface="思源黑体" panose="020B0500000000000000" pitchFamily="34" charset="-122"/>
              <a:cs typeface="+mn-ea"/>
              <a:sym typeface="+mn-lt"/>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74308" y="2311173"/>
            <a:ext cx="2045361" cy="2045361"/>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060" y="2311171"/>
            <a:ext cx="2051768" cy="2051768"/>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113" y="2311171"/>
            <a:ext cx="2047876" cy="2047876"/>
          </a:xfrm>
          <a:prstGeom prst="rect">
            <a:avLst/>
          </a:prstGeom>
        </p:spPr>
      </p:pic>
      <p:sp>
        <p:nvSpPr>
          <p:cNvPr id="10" name="Rectangle 1"/>
          <p:cNvSpPr/>
          <p:nvPr/>
        </p:nvSpPr>
        <p:spPr>
          <a:xfrm>
            <a:off x="6996225" y="1357084"/>
            <a:ext cx="5195777" cy="2743200"/>
          </a:xfrm>
          <a:prstGeom prst="rect">
            <a:avLst/>
          </a:prstGeom>
          <a:solidFill>
            <a:srgbClr val="C00000"/>
          </a:solidFill>
          <a:ln w="19050">
            <a:noFill/>
          </a:ln>
          <a:effectLst>
            <a:outerShdw blurRad="3810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srgbClr val="FFFFFF"/>
              </a:solidFill>
              <a:ea typeface="思源黑体" panose="020B0500000000000000" pitchFamily="34" charset="-122"/>
              <a:sym typeface="+mn-lt"/>
            </a:endParaRPr>
          </a:p>
        </p:txBody>
      </p:sp>
      <p:sp>
        <p:nvSpPr>
          <p:cNvPr id="11" name="TextBox 9"/>
          <p:cNvSpPr txBox="1"/>
          <p:nvPr/>
        </p:nvSpPr>
        <p:spPr>
          <a:xfrm>
            <a:off x="7716109" y="1976689"/>
            <a:ext cx="1231106" cy="369332"/>
          </a:xfrm>
          <a:prstGeom prst="rect">
            <a:avLst/>
          </a:prstGeom>
          <a:noFill/>
        </p:spPr>
        <p:txBody>
          <a:bodyPr wrap="none" lIns="0" tIns="0" rIns="0" bIns="0" rtlCol="0">
            <a:spAutoFit/>
          </a:bodyPr>
          <a:lstStyle/>
          <a:p>
            <a:pPr defTabSz="914400"/>
            <a:r>
              <a:rPr lang="zh-CN" altLang="en-US" sz="2400" dirty="0">
                <a:solidFill>
                  <a:srgbClr val="F9F9F9"/>
                </a:solidFill>
                <a:latin typeface="思源黑体" panose="020B0500000000000000" pitchFamily="34" charset="-122"/>
                <a:ea typeface="思源黑体" panose="020B0500000000000000" pitchFamily="34" charset="-122"/>
                <a:cs typeface="+mn-ea"/>
                <a:sym typeface="+mn-lt"/>
              </a:rPr>
              <a:t>填写标题</a:t>
            </a:r>
            <a:endParaRPr lang="en-US" sz="2400" dirty="0">
              <a:solidFill>
                <a:srgbClr val="F9F9F9"/>
              </a:solidFill>
              <a:latin typeface="思源黑体" panose="020B0500000000000000" pitchFamily="34" charset="-122"/>
              <a:ea typeface="思源黑体" panose="020B0500000000000000" pitchFamily="34" charset="-122"/>
              <a:cs typeface="+mn-ea"/>
              <a:sym typeface="+mn-lt"/>
            </a:endParaRPr>
          </a:p>
        </p:txBody>
      </p:sp>
      <p:sp>
        <p:nvSpPr>
          <p:cNvPr id="13" name="Rectangle 7"/>
          <p:cNvSpPr/>
          <p:nvPr/>
        </p:nvSpPr>
        <p:spPr>
          <a:xfrm>
            <a:off x="7716109" y="2539281"/>
            <a:ext cx="3866291" cy="761747"/>
          </a:xfrm>
          <a:prstGeom prst="rect">
            <a:avLst/>
          </a:prstGeom>
        </p:spPr>
        <p:txBody>
          <a:bodyPr wrap="square" lIns="0" tIns="0" rIns="0" bIns="0">
            <a:spAutoFit/>
          </a:bodyPr>
          <a:lstStyle/>
          <a:p>
            <a:pPr defTabSz="914400">
              <a:lnSpc>
                <a:spcPct val="150000"/>
              </a:lnSpc>
            </a:pPr>
            <a:r>
              <a:rPr lang="zh-CN" altLang="en-US" sz="1100" dirty="0">
                <a:solidFill>
                  <a:srgbClr val="F9F9F9"/>
                </a:solidFill>
                <a:ea typeface="思源黑体" panose="020B0500000000000000" pitchFamily="34" charset="-122"/>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rgbClr val="F9F9F9"/>
              </a:solidFill>
              <a:ea typeface="思源黑体" panose="020B0500000000000000" pitchFamily="34" charset="-122"/>
              <a:cs typeface="+mn-ea"/>
              <a:sym typeface="+mn-lt"/>
            </a:endParaRPr>
          </a:p>
        </p:txBody>
      </p:sp>
      <p:sp>
        <p:nvSpPr>
          <p:cNvPr id="14" name="Rectangle 8"/>
          <p:cNvSpPr/>
          <p:nvPr/>
        </p:nvSpPr>
        <p:spPr>
          <a:xfrm>
            <a:off x="1154114" y="4810346"/>
            <a:ext cx="1848167" cy="1025922"/>
          </a:xfrm>
          <a:prstGeom prst="rect">
            <a:avLst/>
          </a:prstGeom>
        </p:spPr>
        <p:txBody>
          <a:bodyPr wrap="square" lIns="0" tIns="0" rIns="0" bIns="0">
            <a:spAutoFit/>
          </a:bodyPr>
          <a:lstStyle/>
          <a:p>
            <a:pPr algn="just" defTabSz="914400">
              <a:lnSpc>
                <a:spcPts val="1800"/>
              </a:lnSpc>
              <a:spcBef>
                <a:spcPts val="800"/>
              </a:spcBef>
            </a:pPr>
            <a:r>
              <a:rPr lang="zh-CN" altLang="en-US" sz="1600" dirty="0">
                <a:solidFill>
                  <a:srgbClr val="000000"/>
                </a:solidFill>
                <a:ea typeface="思源黑体" panose="020B0500000000000000" pitchFamily="34" charset="-122"/>
                <a:cs typeface="+mn-ea"/>
                <a:sym typeface="+mn-lt"/>
              </a:rPr>
              <a:t>填写段落标题</a:t>
            </a:r>
            <a:endParaRPr lang="en-US" sz="1600" dirty="0">
              <a:solidFill>
                <a:srgbClr val="000000"/>
              </a:solidFill>
              <a:ea typeface="思源黑体" panose="020B0500000000000000" pitchFamily="34" charset="-122"/>
              <a:cs typeface="+mn-ea"/>
              <a:sym typeface="+mn-lt"/>
            </a:endParaRPr>
          </a:p>
          <a:p>
            <a:pPr algn="just" defTabSz="914400">
              <a:lnSpc>
                <a:spcPts val="1800"/>
              </a:lnSpc>
              <a:spcBef>
                <a:spcPts val="800"/>
              </a:spcBef>
            </a:pPr>
            <a:r>
              <a:rPr lang="zh-CN" altLang="en-US" sz="1100" dirty="0">
                <a:solidFill>
                  <a:srgbClr val="000000"/>
                </a:solidFill>
                <a:ea typeface="思源黑体" panose="020B0500000000000000" pitchFamily="34" charset="-122"/>
                <a:cs typeface="+mn-ea"/>
                <a:sym typeface="+mn-lt"/>
              </a:rPr>
              <a:t>您的内容打在这里，或者通过复制您的文本后，在此框中选择粘贴，并选择只保留文字。</a:t>
            </a:r>
            <a:endParaRPr lang="en-US" sz="1100" dirty="0">
              <a:solidFill>
                <a:srgbClr val="000000"/>
              </a:solidFill>
              <a:ea typeface="思源黑体" panose="020B0500000000000000" pitchFamily="34" charset="-122"/>
              <a:cs typeface="+mn-ea"/>
              <a:sym typeface="+mn-lt"/>
            </a:endParaRPr>
          </a:p>
        </p:txBody>
      </p:sp>
      <p:sp>
        <p:nvSpPr>
          <p:cNvPr id="17" name="Rectangle 8"/>
          <p:cNvSpPr/>
          <p:nvPr/>
        </p:nvSpPr>
        <p:spPr>
          <a:xfrm>
            <a:off x="3259062" y="4810346"/>
            <a:ext cx="1848167" cy="1025922"/>
          </a:xfrm>
          <a:prstGeom prst="rect">
            <a:avLst/>
          </a:prstGeom>
        </p:spPr>
        <p:txBody>
          <a:bodyPr wrap="square" lIns="0" tIns="0" rIns="0" bIns="0">
            <a:spAutoFit/>
          </a:bodyPr>
          <a:lstStyle/>
          <a:p>
            <a:pPr algn="just" defTabSz="914400">
              <a:lnSpc>
                <a:spcPts val="1800"/>
              </a:lnSpc>
              <a:spcBef>
                <a:spcPts val="800"/>
              </a:spcBef>
            </a:pPr>
            <a:r>
              <a:rPr lang="zh-CN" altLang="en-US" sz="1600" dirty="0">
                <a:solidFill>
                  <a:srgbClr val="000000"/>
                </a:solidFill>
                <a:ea typeface="思源黑体" panose="020B0500000000000000" pitchFamily="34" charset="-122"/>
                <a:cs typeface="+mn-ea"/>
                <a:sym typeface="+mn-lt"/>
              </a:rPr>
              <a:t>填写段落标题</a:t>
            </a:r>
            <a:endParaRPr lang="en-US" sz="1600" dirty="0">
              <a:solidFill>
                <a:srgbClr val="000000"/>
              </a:solidFill>
              <a:ea typeface="思源黑体" panose="020B0500000000000000" pitchFamily="34" charset="-122"/>
              <a:cs typeface="+mn-ea"/>
              <a:sym typeface="+mn-lt"/>
            </a:endParaRPr>
          </a:p>
          <a:p>
            <a:pPr algn="just" defTabSz="914400">
              <a:lnSpc>
                <a:spcPts val="1800"/>
              </a:lnSpc>
              <a:spcBef>
                <a:spcPts val="800"/>
              </a:spcBef>
            </a:pPr>
            <a:r>
              <a:rPr lang="zh-CN" altLang="en-US" sz="1100" dirty="0">
                <a:solidFill>
                  <a:srgbClr val="000000"/>
                </a:solidFill>
                <a:ea typeface="思源黑体" panose="020B0500000000000000" pitchFamily="34" charset="-122"/>
                <a:cs typeface="+mn-ea"/>
                <a:sym typeface="+mn-lt"/>
              </a:rPr>
              <a:t>您的内容打在这里，或者通过复制您的文本后，在此框中选择粘贴，并选择只保留文字。</a:t>
            </a:r>
            <a:endParaRPr lang="en-US" sz="1100" dirty="0">
              <a:solidFill>
                <a:srgbClr val="000000"/>
              </a:solidFill>
              <a:ea typeface="思源黑体" panose="020B0500000000000000" pitchFamily="34" charset="-122"/>
              <a:cs typeface="+mn-ea"/>
              <a:sym typeface="+mn-lt"/>
            </a:endParaRPr>
          </a:p>
        </p:txBody>
      </p:sp>
      <p:sp>
        <p:nvSpPr>
          <p:cNvPr id="18" name="Rectangle 8"/>
          <p:cNvSpPr/>
          <p:nvPr/>
        </p:nvSpPr>
        <p:spPr>
          <a:xfrm>
            <a:off x="5374307" y="4810346"/>
            <a:ext cx="1848167" cy="1025922"/>
          </a:xfrm>
          <a:prstGeom prst="rect">
            <a:avLst/>
          </a:prstGeom>
        </p:spPr>
        <p:txBody>
          <a:bodyPr wrap="square" lIns="0" tIns="0" rIns="0" bIns="0">
            <a:spAutoFit/>
          </a:bodyPr>
          <a:lstStyle/>
          <a:p>
            <a:pPr algn="just" defTabSz="914400">
              <a:lnSpc>
                <a:spcPts val="1800"/>
              </a:lnSpc>
              <a:spcBef>
                <a:spcPts val="800"/>
              </a:spcBef>
            </a:pPr>
            <a:r>
              <a:rPr lang="zh-CN" altLang="en-US" sz="1600" dirty="0">
                <a:solidFill>
                  <a:srgbClr val="000000"/>
                </a:solidFill>
                <a:ea typeface="思源黑体" panose="020B0500000000000000" pitchFamily="34" charset="-122"/>
                <a:cs typeface="+mn-ea"/>
                <a:sym typeface="+mn-lt"/>
              </a:rPr>
              <a:t>填写段落标题</a:t>
            </a:r>
            <a:endParaRPr lang="en-US" sz="1600" dirty="0">
              <a:solidFill>
                <a:srgbClr val="000000"/>
              </a:solidFill>
              <a:ea typeface="思源黑体" panose="020B0500000000000000" pitchFamily="34" charset="-122"/>
              <a:cs typeface="+mn-ea"/>
              <a:sym typeface="+mn-lt"/>
            </a:endParaRPr>
          </a:p>
          <a:p>
            <a:pPr algn="just" defTabSz="914400">
              <a:lnSpc>
                <a:spcPts val="1800"/>
              </a:lnSpc>
              <a:spcBef>
                <a:spcPts val="800"/>
              </a:spcBef>
            </a:pPr>
            <a:r>
              <a:rPr lang="zh-CN" altLang="en-US" sz="1100" dirty="0">
                <a:solidFill>
                  <a:srgbClr val="000000"/>
                </a:solidFill>
                <a:ea typeface="思源黑体" panose="020B0500000000000000" pitchFamily="34" charset="-122"/>
                <a:cs typeface="+mn-ea"/>
                <a:sym typeface="+mn-lt"/>
              </a:rPr>
              <a:t>您的内容打在这里，或者通过复制您的文本后，在此框中选择粘贴，并选择只保留文字。</a:t>
            </a:r>
            <a:endParaRPr lang="en-US" sz="1100" dirty="0">
              <a:solidFill>
                <a:srgbClr val="000000"/>
              </a:solidFill>
              <a:ea typeface="思源黑体" panose="020B0500000000000000" pitchFamily="34" charset="-122"/>
              <a:cs typeface="+mn-ea"/>
              <a:sym typeface="+mn-lt"/>
            </a:endParaRPr>
          </a:p>
        </p:txBody>
      </p:sp>
      <p:sp>
        <p:nvSpPr>
          <p:cNvPr id="19" name="矩形 18"/>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行业前景</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t="22727" b="22727"/>
          <a:stretch>
            <a:fillRect/>
          </a:stretch>
        </p:blipFill>
        <p:spPr>
          <a:xfrm>
            <a:off x="1066800" y="1562099"/>
            <a:ext cx="5029200" cy="1828800"/>
          </a:xfrm>
          <a:prstGeom prst="rect">
            <a:avLst/>
          </a:prstGeom>
          <a:blipFill>
            <a:blip r:embed="rId3"/>
            <a:stretch>
              <a:fillRect/>
            </a:stretch>
          </a:blipFill>
        </p:spPr>
      </p:pic>
      <p:sp>
        <p:nvSpPr>
          <p:cNvPr id="7" name="Rectangle 11"/>
          <p:cNvSpPr/>
          <p:nvPr/>
        </p:nvSpPr>
        <p:spPr>
          <a:xfrm>
            <a:off x="1066800" y="1562100"/>
            <a:ext cx="1857375" cy="1828800"/>
          </a:xfrm>
          <a:prstGeom prst="rect">
            <a:avLst/>
          </a:prstGeom>
          <a:solidFill>
            <a:srgbClr val="C00000">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srgbClr val="FFFFFF"/>
              </a:solidFill>
              <a:ea typeface="思源黑体" panose="020B0500000000000000" pitchFamily="34" charset="-122"/>
              <a:sym typeface="+mn-lt"/>
            </a:endParaRPr>
          </a:p>
        </p:txBody>
      </p:sp>
      <p:sp>
        <p:nvSpPr>
          <p:cNvPr id="8" name="Rectangle 14"/>
          <p:cNvSpPr/>
          <p:nvPr/>
        </p:nvSpPr>
        <p:spPr>
          <a:xfrm>
            <a:off x="1374577" y="2301854"/>
            <a:ext cx="1231106" cy="369332"/>
          </a:xfrm>
          <a:prstGeom prst="rect">
            <a:avLst/>
          </a:prstGeom>
        </p:spPr>
        <p:txBody>
          <a:bodyPr wrap="none" lIns="0" tIns="0" rIns="0" bIns="0" anchor="ctr">
            <a:spAutoFit/>
          </a:bodyPr>
          <a:lstStyle/>
          <a:p>
            <a:pPr algn="ctr" defTabSz="914400"/>
            <a:r>
              <a:rPr lang="zh-CN" altLang="en-US" sz="2400" dirty="0">
                <a:solidFill>
                  <a:srgbClr val="F9F9F9"/>
                </a:solidFill>
                <a:latin typeface="思源黑体" panose="020B0500000000000000" pitchFamily="34" charset="-122"/>
                <a:ea typeface="思源黑体" panose="020B0500000000000000" pitchFamily="34" charset="-122"/>
                <a:cs typeface="+mn-ea"/>
                <a:sym typeface="+mn-lt"/>
              </a:rPr>
              <a:t>填写标题</a:t>
            </a:r>
            <a:endParaRPr lang="en-US" sz="2400" dirty="0">
              <a:solidFill>
                <a:srgbClr val="F9F9F9"/>
              </a:solidFill>
              <a:latin typeface="思源黑体" panose="020B0500000000000000" pitchFamily="34" charset="-122"/>
              <a:ea typeface="思源黑体" panose="020B0500000000000000" pitchFamily="34" charset="-122"/>
              <a:cs typeface="+mn-ea"/>
              <a:sym typeface="+mn-lt"/>
            </a:endParaRPr>
          </a:p>
        </p:txBody>
      </p:sp>
      <p:sp>
        <p:nvSpPr>
          <p:cNvPr id="9" name="Rectangle 16"/>
          <p:cNvSpPr/>
          <p:nvPr/>
        </p:nvSpPr>
        <p:spPr>
          <a:xfrm>
            <a:off x="1066800" y="3620941"/>
            <a:ext cx="5029200" cy="692497"/>
          </a:xfrm>
          <a:prstGeom prst="rect">
            <a:avLst/>
          </a:prstGeom>
          <a:noFill/>
        </p:spPr>
        <p:txBody>
          <a:bodyPr wrap="square" lIns="0" tIns="0" rIns="0" bIns="0" rtlCol="0">
            <a:spAutoFit/>
          </a:bodyPr>
          <a:lstStyle/>
          <a:p>
            <a:pPr algn="just" defTabSz="914400">
              <a:lnSpc>
                <a:spcPts val="1800"/>
              </a:lnSpc>
              <a:spcAft>
                <a:spcPts val="1000"/>
              </a:spcAft>
            </a:pPr>
            <a:r>
              <a:rPr lang="zh-CN" altLang="en-US" sz="1100" dirty="0">
                <a:solidFill>
                  <a:srgbClr val="656D78">
                    <a:lumMod val="65000"/>
                    <a:lumOff val="35000"/>
                  </a:srgbClr>
                </a:solidFill>
                <a:ea typeface="思源黑体" panose="020B0500000000000000" pitchFamily="34" charset="-122"/>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rgbClr val="656D78">
                  <a:lumMod val="65000"/>
                  <a:lumOff val="35000"/>
                </a:srgbClr>
              </a:solidFill>
              <a:ea typeface="思源黑体" panose="020B0500000000000000" pitchFamily="34" charset="-122"/>
              <a:cs typeface="+mn-ea"/>
              <a:sym typeface="+mn-lt"/>
            </a:endParaRPr>
          </a:p>
        </p:txBody>
      </p:sp>
      <p:sp>
        <p:nvSpPr>
          <p:cNvPr id="10" name="TextBox 17"/>
          <p:cNvSpPr txBox="1"/>
          <p:nvPr/>
        </p:nvSpPr>
        <p:spPr>
          <a:xfrm>
            <a:off x="1066800" y="5244244"/>
            <a:ext cx="923330" cy="553998"/>
          </a:xfrm>
          <a:prstGeom prst="rect">
            <a:avLst/>
          </a:prstGeom>
          <a:noFill/>
        </p:spPr>
        <p:txBody>
          <a:bodyPr wrap="none" lIns="0" tIns="0" rIns="0" bIns="0" rtlCol="0" anchor="ctr">
            <a:spAutoFit/>
          </a:bodyPr>
          <a:lstStyle/>
          <a:p>
            <a:pPr defTabSz="914400"/>
            <a:r>
              <a:rPr lang="en-US" sz="3600" b="1" dirty="0">
                <a:solidFill>
                  <a:srgbClr val="C00000"/>
                </a:solidFill>
                <a:ea typeface="思源黑体" panose="020B0500000000000000" pitchFamily="34" charset="-122"/>
                <a:cs typeface="+mn-ea"/>
                <a:sym typeface="+mn-lt"/>
              </a:rPr>
              <a:t>69%</a:t>
            </a:r>
            <a:endParaRPr lang="en-US" sz="3600" b="1" dirty="0">
              <a:solidFill>
                <a:srgbClr val="C00000"/>
              </a:solidFill>
              <a:ea typeface="思源黑体" panose="020B0500000000000000" pitchFamily="34" charset="-122"/>
              <a:cs typeface="+mn-ea"/>
              <a:sym typeface="+mn-lt"/>
            </a:endParaRPr>
          </a:p>
        </p:txBody>
      </p:sp>
      <p:sp>
        <p:nvSpPr>
          <p:cNvPr id="11" name="Rectangle 18"/>
          <p:cNvSpPr/>
          <p:nvPr/>
        </p:nvSpPr>
        <p:spPr>
          <a:xfrm>
            <a:off x="2198658" y="5290410"/>
            <a:ext cx="3897343" cy="437299"/>
          </a:xfrm>
          <a:prstGeom prst="rect">
            <a:avLst/>
          </a:prstGeom>
          <a:noFill/>
        </p:spPr>
        <p:txBody>
          <a:bodyPr wrap="square" lIns="0" tIns="0" rIns="0" bIns="0" rtlCol="0">
            <a:spAutoFit/>
          </a:bodyPr>
          <a:lstStyle/>
          <a:p>
            <a:pPr algn="just" defTabSz="914400">
              <a:lnSpc>
                <a:spcPts val="1800"/>
              </a:lnSpc>
              <a:spcAft>
                <a:spcPts val="1000"/>
              </a:spcAft>
            </a:pPr>
            <a:r>
              <a:rPr lang="zh-CN" altLang="en-US" sz="1100" dirty="0">
                <a:solidFill>
                  <a:srgbClr val="656D78">
                    <a:lumMod val="65000"/>
                    <a:lumOff val="35000"/>
                  </a:srgbClr>
                </a:solidFill>
                <a:ea typeface="思源黑体" panose="020B0500000000000000" pitchFamily="34" charset="-122"/>
                <a:cs typeface="+mn-ea"/>
                <a:sym typeface="+mn-lt"/>
              </a:rPr>
              <a:t>您的内容打在这里，或者通过复制您的文本后，在此框中选择粘贴，并选择只保留文字。</a:t>
            </a:r>
            <a:endParaRPr lang="en-US" altLang="zh-CN" sz="1100" dirty="0">
              <a:solidFill>
                <a:srgbClr val="656D78">
                  <a:lumMod val="65000"/>
                  <a:lumOff val="35000"/>
                </a:srgbClr>
              </a:solidFill>
              <a:ea typeface="思源黑体" panose="020B0500000000000000" pitchFamily="34" charset="-122"/>
              <a:cs typeface="+mn-ea"/>
              <a:sym typeface="+mn-lt"/>
            </a:endParaRPr>
          </a:p>
        </p:txBody>
      </p:sp>
      <p:graphicFrame>
        <p:nvGraphicFramePr>
          <p:cNvPr id="12" name="Chart 26"/>
          <p:cNvGraphicFramePr/>
          <p:nvPr/>
        </p:nvGraphicFramePr>
        <p:xfrm>
          <a:off x="7038573" y="1197983"/>
          <a:ext cx="3815907" cy="4580512"/>
        </p:xfrm>
        <a:graphic>
          <a:graphicData uri="http://schemas.openxmlformats.org/drawingml/2006/chart">
            <c:chart xmlns:c="http://schemas.openxmlformats.org/drawingml/2006/chart" xmlns:r="http://schemas.openxmlformats.org/officeDocument/2006/relationships" r:id="rId1"/>
          </a:graphicData>
        </a:graphic>
      </p:graphicFrame>
      <p:sp>
        <p:nvSpPr>
          <p:cNvPr id="13" name="Rectangle 27"/>
          <p:cNvSpPr/>
          <p:nvPr/>
        </p:nvSpPr>
        <p:spPr>
          <a:xfrm>
            <a:off x="7844177" y="2695389"/>
            <a:ext cx="2204699" cy="1073564"/>
          </a:xfrm>
          <a:prstGeom prst="rect">
            <a:avLst/>
          </a:prstGeom>
        </p:spPr>
        <p:txBody>
          <a:bodyPr wrap="square" lIns="0" tIns="0" rIns="0" bIns="0">
            <a:spAutoFit/>
          </a:bodyPr>
          <a:lstStyle/>
          <a:p>
            <a:pPr algn="ctr" defTabSz="914400">
              <a:lnSpc>
                <a:spcPct val="150000"/>
              </a:lnSpc>
            </a:pPr>
            <a:r>
              <a:rPr lang="zh-CN" altLang="en-US" sz="1350" b="1" dirty="0">
                <a:solidFill>
                  <a:srgbClr val="656D78">
                    <a:lumMod val="65000"/>
                    <a:lumOff val="35000"/>
                  </a:srgbClr>
                </a:solidFill>
                <a:ea typeface="思源黑体" panose="020B0500000000000000" pitchFamily="34" charset="-122"/>
                <a:cs typeface="+mn-ea"/>
                <a:sym typeface="+mn-lt"/>
              </a:rPr>
              <a:t>填写标题</a:t>
            </a:r>
            <a:endParaRPr lang="en-US" altLang="zh-CN" sz="1300" dirty="0">
              <a:solidFill>
                <a:srgbClr val="656D78">
                  <a:lumMod val="65000"/>
                  <a:lumOff val="35000"/>
                </a:srgbClr>
              </a:solidFill>
              <a:ea typeface="思源黑体" panose="020B0500000000000000" pitchFamily="34" charset="-122"/>
              <a:cs typeface="+mn-ea"/>
              <a:sym typeface="+mn-lt"/>
            </a:endParaRPr>
          </a:p>
          <a:p>
            <a:pPr algn="ctr" defTabSz="914400">
              <a:lnSpc>
                <a:spcPct val="150000"/>
              </a:lnSpc>
            </a:pPr>
            <a:r>
              <a:rPr lang="zh-CN" altLang="en-US" sz="1100" dirty="0">
                <a:solidFill>
                  <a:srgbClr val="656D78">
                    <a:lumMod val="65000"/>
                    <a:lumOff val="35000"/>
                  </a:srgbClr>
                </a:solidFill>
                <a:ea typeface="思源黑体" panose="020B0500000000000000" pitchFamily="34" charset="-122"/>
                <a:cs typeface="+mn-ea"/>
                <a:sym typeface="+mn-lt"/>
              </a:rPr>
              <a:t>您的内容打在这里，或者通过复制您的文本后，在此框中选择粘贴，并选择只保留文字。</a:t>
            </a:r>
            <a:endParaRPr lang="en-US" altLang="zh-CN" sz="1100" dirty="0">
              <a:solidFill>
                <a:srgbClr val="656D78">
                  <a:lumMod val="65000"/>
                  <a:lumOff val="35000"/>
                </a:srgbClr>
              </a:solidFill>
              <a:ea typeface="思源黑体" panose="020B0500000000000000" pitchFamily="34" charset="-122"/>
              <a:cs typeface="+mn-ea"/>
              <a:sym typeface="+mn-lt"/>
            </a:endParaRPr>
          </a:p>
        </p:txBody>
      </p:sp>
      <p:sp>
        <p:nvSpPr>
          <p:cNvPr id="15" name="矩形 14"/>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市场分析</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4879625" y="1422401"/>
            <a:ext cx="812271" cy="812271"/>
          </a:xfrm>
          <a:prstGeom prst="ellipse">
            <a:avLst/>
          </a:prstGeom>
          <a:solidFill>
            <a:srgbClr val="C00000"/>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355" dirty="0">
              <a:solidFill>
                <a:srgbClr val="FFFFFF"/>
              </a:solidFill>
              <a:ea typeface="思源黑体" panose="020B0500000000000000" pitchFamily="34" charset="-122"/>
            </a:endParaRPr>
          </a:p>
        </p:txBody>
      </p:sp>
      <p:sp>
        <p:nvSpPr>
          <p:cNvPr id="8" name="椭圆 7"/>
          <p:cNvSpPr/>
          <p:nvPr/>
        </p:nvSpPr>
        <p:spPr>
          <a:xfrm>
            <a:off x="4879625" y="2612097"/>
            <a:ext cx="812271" cy="812271"/>
          </a:xfrm>
          <a:prstGeom prst="ellipse">
            <a:avLst/>
          </a:prstGeom>
          <a:solidFill>
            <a:srgbClr val="404040"/>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355" dirty="0">
              <a:solidFill>
                <a:srgbClr val="FFFFFF"/>
              </a:solidFill>
              <a:ea typeface="思源黑体" panose="020B0500000000000000" pitchFamily="34" charset="-122"/>
            </a:endParaRPr>
          </a:p>
        </p:txBody>
      </p:sp>
      <p:sp>
        <p:nvSpPr>
          <p:cNvPr id="9" name="椭圆 8"/>
          <p:cNvSpPr/>
          <p:nvPr/>
        </p:nvSpPr>
        <p:spPr>
          <a:xfrm>
            <a:off x="4879625" y="3801793"/>
            <a:ext cx="812271" cy="812271"/>
          </a:xfrm>
          <a:prstGeom prst="ellipse">
            <a:avLst/>
          </a:prstGeom>
          <a:solidFill>
            <a:srgbClr val="C00000"/>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355" dirty="0">
              <a:solidFill>
                <a:srgbClr val="FFFFFF"/>
              </a:solidFill>
              <a:ea typeface="思源黑体" panose="020B0500000000000000" pitchFamily="34" charset="-122"/>
            </a:endParaRPr>
          </a:p>
        </p:txBody>
      </p:sp>
      <p:sp>
        <p:nvSpPr>
          <p:cNvPr id="10" name="椭圆 9"/>
          <p:cNvSpPr/>
          <p:nvPr/>
        </p:nvSpPr>
        <p:spPr>
          <a:xfrm>
            <a:off x="4879625" y="4991489"/>
            <a:ext cx="812271" cy="812271"/>
          </a:xfrm>
          <a:prstGeom prst="ellipse">
            <a:avLst/>
          </a:prstGeom>
          <a:solidFill>
            <a:srgbClr val="404040"/>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355" dirty="0">
              <a:solidFill>
                <a:srgbClr val="FFFFFF"/>
              </a:solidFill>
              <a:ea typeface="思源黑体" panose="020B0500000000000000" pitchFamily="34" charset="-122"/>
            </a:endParaRPr>
          </a:p>
        </p:txBody>
      </p:sp>
      <p:sp>
        <p:nvSpPr>
          <p:cNvPr id="11" name="椭圆 18"/>
          <p:cNvSpPr/>
          <p:nvPr/>
        </p:nvSpPr>
        <p:spPr>
          <a:xfrm flipH="1">
            <a:off x="4309597" y="1710275"/>
            <a:ext cx="247163" cy="236519"/>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2" name="椭圆 18"/>
          <p:cNvSpPr/>
          <p:nvPr/>
        </p:nvSpPr>
        <p:spPr>
          <a:xfrm flipH="1">
            <a:off x="4309597" y="2899971"/>
            <a:ext cx="247163" cy="236519"/>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3" name="椭圆 18"/>
          <p:cNvSpPr/>
          <p:nvPr/>
        </p:nvSpPr>
        <p:spPr>
          <a:xfrm flipH="1">
            <a:off x="4309597" y="4089667"/>
            <a:ext cx="247163" cy="236519"/>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4" name="椭圆 18"/>
          <p:cNvSpPr/>
          <p:nvPr/>
        </p:nvSpPr>
        <p:spPr>
          <a:xfrm flipH="1">
            <a:off x="4309597" y="5279363"/>
            <a:ext cx="247163" cy="236519"/>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5" name="椭圆 20"/>
          <p:cNvSpPr/>
          <p:nvPr/>
        </p:nvSpPr>
        <p:spPr>
          <a:xfrm>
            <a:off x="5105449" y="1648225"/>
            <a:ext cx="360623" cy="360623"/>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6" name="椭圆 21"/>
          <p:cNvSpPr/>
          <p:nvPr/>
        </p:nvSpPr>
        <p:spPr>
          <a:xfrm>
            <a:off x="5105449" y="2866394"/>
            <a:ext cx="360623" cy="303679"/>
          </a:xfrm>
          <a:custGeom>
            <a:avLst/>
            <a:gdLst>
              <a:gd name="connsiteX0" fmla="*/ 101864 w 331753"/>
              <a:gd name="connsiteY0" fmla="*/ 180944 h 279369"/>
              <a:gd name="connsiteX1" fmla="*/ 100574 w 331753"/>
              <a:gd name="connsiteY1" fmla="*/ 182229 h 279369"/>
              <a:gd name="connsiteX2" fmla="*/ 99284 w 331753"/>
              <a:gd name="connsiteY2" fmla="*/ 182229 h 279369"/>
              <a:gd name="connsiteX3" fmla="*/ 90255 w 331753"/>
              <a:gd name="connsiteY3" fmla="*/ 191225 h 279369"/>
              <a:gd name="connsiteX4" fmla="*/ 83806 w 331753"/>
              <a:gd name="connsiteY4" fmla="*/ 197651 h 279369"/>
              <a:gd name="connsiteX5" fmla="*/ 82516 w 331753"/>
              <a:gd name="connsiteY5" fmla="*/ 200221 h 279369"/>
              <a:gd name="connsiteX6" fmla="*/ 83806 w 331753"/>
              <a:gd name="connsiteY6" fmla="*/ 202791 h 279369"/>
              <a:gd name="connsiteX7" fmla="*/ 143139 w 331753"/>
              <a:gd name="connsiteY7" fmla="*/ 261907 h 279369"/>
              <a:gd name="connsiteX8" fmla="*/ 145718 w 331753"/>
              <a:gd name="connsiteY8" fmla="*/ 261907 h 279369"/>
              <a:gd name="connsiteX9" fmla="*/ 148298 w 331753"/>
              <a:gd name="connsiteY9" fmla="*/ 261907 h 279369"/>
              <a:gd name="connsiteX10" fmla="*/ 156037 w 331753"/>
              <a:gd name="connsiteY10" fmla="*/ 252911 h 279369"/>
              <a:gd name="connsiteX11" fmla="*/ 163776 w 331753"/>
              <a:gd name="connsiteY11" fmla="*/ 245200 h 279369"/>
              <a:gd name="connsiteX12" fmla="*/ 163776 w 331753"/>
              <a:gd name="connsiteY12" fmla="*/ 241345 h 279369"/>
              <a:gd name="connsiteX13" fmla="*/ 104443 w 331753"/>
              <a:gd name="connsiteY13" fmla="*/ 182229 h 279369"/>
              <a:gd name="connsiteX14" fmla="*/ 101864 w 331753"/>
              <a:gd name="connsiteY14" fmla="*/ 180944 h 279369"/>
              <a:gd name="connsiteX15" fmla="*/ 137384 w 331753"/>
              <a:gd name="connsiteY15" fmla="*/ 63469 h 279369"/>
              <a:gd name="connsiteX16" fmla="*/ 58703 w 331753"/>
              <a:gd name="connsiteY16" fmla="*/ 141513 h 279369"/>
              <a:gd name="connsiteX17" fmla="*/ 87080 w 331753"/>
              <a:gd name="connsiteY17" fmla="*/ 171430 h 279369"/>
              <a:gd name="connsiteX18" fmla="*/ 88369 w 331753"/>
              <a:gd name="connsiteY18" fmla="*/ 170129 h 279369"/>
              <a:gd name="connsiteX19" fmla="*/ 94819 w 331753"/>
              <a:gd name="connsiteY19" fmla="*/ 166227 h 279369"/>
              <a:gd name="connsiteX20" fmla="*/ 96108 w 331753"/>
              <a:gd name="connsiteY20" fmla="*/ 166227 h 279369"/>
              <a:gd name="connsiteX21" fmla="*/ 98688 w 331753"/>
              <a:gd name="connsiteY21" fmla="*/ 164926 h 279369"/>
              <a:gd name="connsiteX22" fmla="*/ 102558 w 331753"/>
              <a:gd name="connsiteY22" fmla="*/ 164926 h 279369"/>
              <a:gd name="connsiteX23" fmla="*/ 105137 w 331753"/>
              <a:gd name="connsiteY23" fmla="*/ 164926 h 279369"/>
              <a:gd name="connsiteX24" fmla="*/ 106427 w 331753"/>
              <a:gd name="connsiteY24" fmla="*/ 164926 h 279369"/>
              <a:gd name="connsiteX25" fmla="*/ 107717 w 331753"/>
              <a:gd name="connsiteY25" fmla="*/ 166227 h 279369"/>
              <a:gd name="connsiteX26" fmla="*/ 109007 w 331753"/>
              <a:gd name="connsiteY26" fmla="*/ 166227 h 279369"/>
              <a:gd name="connsiteX27" fmla="*/ 111587 w 331753"/>
              <a:gd name="connsiteY27" fmla="*/ 167527 h 279369"/>
              <a:gd name="connsiteX28" fmla="*/ 112876 w 331753"/>
              <a:gd name="connsiteY28" fmla="*/ 167527 h 279369"/>
              <a:gd name="connsiteX29" fmla="*/ 115456 w 331753"/>
              <a:gd name="connsiteY29" fmla="*/ 170129 h 279369"/>
              <a:gd name="connsiteX30" fmla="*/ 174789 w 331753"/>
              <a:gd name="connsiteY30" fmla="*/ 231263 h 279369"/>
              <a:gd name="connsiteX31" fmla="*/ 179949 w 331753"/>
              <a:gd name="connsiteY31" fmla="*/ 250774 h 279369"/>
              <a:gd name="connsiteX32" fmla="*/ 178659 w 331753"/>
              <a:gd name="connsiteY32" fmla="*/ 253376 h 279369"/>
              <a:gd name="connsiteX33" fmla="*/ 177369 w 331753"/>
              <a:gd name="connsiteY33" fmla="*/ 254676 h 279369"/>
              <a:gd name="connsiteX34" fmla="*/ 176079 w 331753"/>
              <a:gd name="connsiteY34" fmla="*/ 255977 h 279369"/>
              <a:gd name="connsiteX35" fmla="*/ 174789 w 331753"/>
              <a:gd name="connsiteY35" fmla="*/ 257278 h 279369"/>
              <a:gd name="connsiteX36" fmla="*/ 173499 w 331753"/>
              <a:gd name="connsiteY36" fmla="*/ 258578 h 279369"/>
              <a:gd name="connsiteX37" fmla="*/ 179949 w 331753"/>
              <a:gd name="connsiteY37" fmla="*/ 263781 h 279369"/>
              <a:gd name="connsiteX38" fmla="*/ 179949 w 331753"/>
              <a:gd name="connsiteY38" fmla="*/ 265082 h 279369"/>
              <a:gd name="connsiteX39" fmla="*/ 182528 w 331753"/>
              <a:gd name="connsiteY39" fmla="*/ 263781 h 279369"/>
              <a:gd name="connsiteX40" fmla="*/ 241861 w 331753"/>
              <a:gd name="connsiteY40" fmla="*/ 202647 h 279369"/>
              <a:gd name="connsiteX41" fmla="*/ 241861 w 331753"/>
              <a:gd name="connsiteY41" fmla="*/ 197444 h 279369"/>
              <a:gd name="connsiteX42" fmla="*/ 177369 w 331753"/>
              <a:gd name="connsiteY42" fmla="*/ 132408 h 279369"/>
              <a:gd name="connsiteX43" fmla="*/ 150282 w 331753"/>
              <a:gd name="connsiteY43" fmla="*/ 159723 h 279369"/>
              <a:gd name="connsiteX44" fmla="*/ 147702 w 331753"/>
              <a:gd name="connsiteY44" fmla="*/ 161024 h 279369"/>
              <a:gd name="connsiteX45" fmla="*/ 146412 w 331753"/>
              <a:gd name="connsiteY45" fmla="*/ 162324 h 279369"/>
              <a:gd name="connsiteX46" fmla="*/ 143833 w 331753"/>
              <a:gd name="connsiteY46" fmla="*/ 163625 h 279369"/>
              <a:gd name="connsiteX47" fmla="*/ 141253 w 331753"/>
              <a:gd name="connsiteY47" fmla="*/ 163625 h 279369"/>
              <a:gd name="connsiteX48" fmla="*/ 138673 w 331753"/>
              <a:gd name="connsiteY48" fmla="*/ 164926 h 279369"/>
              <a:gd name="connsiteX49" fmla="*/ 129644 w 331753"/>
              <a:gd name="connsiteY49" fmla="*/ 162324 h 279369"/>
              <a:gd name="connsiteX50" fmla="*/ 127065 w 331753"/>
              <a:gd name="connsiteY50" fmla="*/ 159723 h 279369"/>
              <a:gd name="connsiteX51" fmla="*/ 111587 w 331753"/>
              <a:gd name="connsiteY51" fmla="*/ 144114 h 279369"/>
              <a:gd name="connsiteX52" fmla="*/ 111587 w 331753"/>
              <a:gd name="connsiteY52" fmla="*/ 120701 h 279369"/>
              <a:gd name="connsiteX53" fmla="*/ 152862 w 331753"/>
              <a:gd name="connsiteY53" fmla="*/ 79078 h 279369"/>
              <a:gd name="connsiteX54" fmla="*/ 137384 w 331753"/>
              <a:gd name="connsiteY54" fmla="*/ 63469 h 279369"/>
              <a:gd name="connsiteX55" fmla="*/ 195676 w 331753"/>
              <a:gd name="connsiteY55" fmla="*/ 58706 h 279369"/>
              <a:gd name="connsiteX56" fmla="*/ 122203 w 331753"/>
              <a:gd name="connsiteY56" fmla="*/ 131257 h 279369"/>
              <a:gd name="connsiteX57" fmla="*/ 122203 w 331753"/>
              <a:gd name="connsiteY57" fmla="*/ 132553 h 279369"/>
              <a:gd name="connsiteX58" fmla="*/ 138960 w 331753"/>
              <a:gd name="connsiteY58" fmla="*/ 149395 h 279369"/>
              <a:gd name="connsiteX59" fmla="*/ 140249 w 331753"/>
              <a:gd name="connsiteY59" fmla="*/ 148099 h 279369"/>
              <a:gd name="connsiteX60" fmla="*/ 172474 w 331753"/>
              <a:gd name="connsiteY60" fmla="*/ 115710 h 279369"/>
              <a:gd name="connsiteX61" fmla="*/ 184075 w 331753"/>
              <a:gd name="connsiteY61" fmla="*/ 104050 h 279369"/>
              <a:gd name="connsiteX62" fmla="*/ 195676 w 331753"/>
              <a:gd name="connsiteY62" fmla="*/ 104050 h 279369"/>
              <a:gd name="connsiteX63" fmla="*/ 198254 w 331753"/>
              <a:gd name="connsiteY63" fmla="*/ 109233 h 279369"/>
              <a:gd name="connsiteX64" fmla="*/ 195676 w 331753"/>
              <a:gd name="connsiteY64" fmla="*/ 114415 h 279369"/>
              <a:gd name="connsiteX65" fmla="*/ 187942 w 331753"/>
              <a:gd name="connsiteY65" fmla="*/ 120893 h 279369"/>
              <a:gd name="connsiteX66" fmla="*/ 238213 w 331753"/>
              <a:gd name="connsiteY66" fmla="*/ 171419 h 279369"/>
              <a:gd name="connsiteX67" fmla="*/ 273016 w 331753"/>
              <a:gd name="connsiteY67" fmla="*/ 136439 h 279369"/>
              <a:gd name="connsiteX68" fmla="*/ 195676 w 331753"/>
              <a:gd name="connsiteY68" fmla="*/ 58706 h 279369"/>
              <a:gd name="connsiteX69" fmla="*/ 93282 w 331753"/>
              <a:gd name="connsiteY69" fmla="*/ 19019 h 279369"/>
              <a:gd name="connsiteX70" fmla="*/ 89395 w 331753"/>
              <a:gd name="connsiteY70" fmla="*/ 20330 h 279369"/>
              <a:gd name="connsiteX71" fmla="*/ 16844 w 331753"/>
              <a:gd name="connsiteY71" fmla="*/ 95035 h 279369"/>
              <a:gd name="connsiteX72" fmla="*/ 15548 w 331753"/>
              <a:gd name="connsiteY72" fmla="*/ 100277 h 279369"/>
              <a:gd name="connsiteX73" fmla="*/ 46642 w 331753"/>
              <a:gd name="connsiteY73" fmla="*/ 131732 h 279369"/>
              <a:gd name="connsiteX74" fmla="*/ 126966 w 331753"/>
              <a:gd name="connsiteY74" fmla="*/ 51784 h 279369"/>
              <a:gd name="connsiteX75" fmla="*/ 95873 w 331753"/>
              <a:gd name="connsiteY75" fmla="*/ 20330 h 279369"/>
              <a:gd name="connsiteX76" fmla="*/ 93282 w 331753"/>
              <a:gd name="connsiteY76" fmla="*/ 19019 h 279369"/>
              <a:gd name="connsiteX77" fmla="*/ 239847 w 331753"/>
              <a:gd name="connsiteY77" fmla="*/ 15844 h 279369"/>
              <a:gd name="connsiteX78" fmla="*/ 237270 w 331753"/>
              <a:gd name="connsiteY78" fmla="*/ 17133 h 279369"/>
              <a:gd name="connsiteX79" fmla="*/ 206341 w 331753"/>
              <a:gd name="connsiteY79" fmla="*/ 46772 h 279369"/>
              <a:gd name="connsiteX80" fmla="*/ 283662 w 331753"/>
              <a:gd name="connsiteY80" fmla="*/ 125382 h 279369"/>
              <a:gd name="connsiteX81" fmla="*/ 314590 w 331753"/>
              <a:gd name="connsiteY81" fmla="*/ 94454 h 279369"/>
              <a:gd name="connsiteX82" fmla="*/ 315879 w 331753"/>
              <a:gd name="connsiteY82" fmla="*/ 93165 h 279369"/>
              <a:gd name="connsiteX83" fmla="*/ 314590 w 331753"/>
              <a:gd name="connsiteY83" fmla="*/ 90588 h 279369"/>
              <a:gd name="connsiteX84" fmla="*/ 241136 w 331753"/>
              <a:gd name="connsiteY84" fmla="*/ 17133 h 279369"/>
              <a:gd name="connsiteX85" fmla="*/ 239847 w 331753"/>
              <a:gd name="connsiteY85" fmla="*/ 15844 h 279369"/>
              <a:gd name="connsiteX86" fmla="*/ 239005 w 331753"/>
              <a:gd name="connsiteY86" fmla="*/ 0 h 279369"/>
              <a:gd name="connsiteX87" fmla="*/ 252625 w 331753"/>
              <a:gd name="connsiteY87" fmla="*/ 4855 h 279369"/>
              <a:gd name="connsiteX88" fmla="*/ 325267 w 331753"/>
              <a:gd name="connsiteY88" fmla="*/ 78663 h 279369"/>
              <a:gd name="connsiteX89" fmla="*/ 331753 w 331753"/>
              <a:gd name="connsiteY89" fmla="*/ 91612 h 279369"/>
              <a:gd name="connsiteX90" fmla="*/ 326564 w 331753"/>
              <a:gd name="connsiteY90" fmla="*/ 105856 h 279369"/>
              <a:gd name="connsiteX91" fmla="*/ 290243 w 331753"/>
              <a:gd name="connsiteY91" fmla="*/ 142112 h 279369"/>
              <a:gd name="connsiteX92" fmla="*/ 250031 w 331753"/>
              <a:gd name="connsiteY92" fmla="*/ 182253 h 279369"/>
              <a:gd name="connsiteX93" fmla="*/ 253922 w 331753"/>
              <a:gd name="connsiteY93" fmla="*/ 186138 h 279369"/>
              <a:gd name="connsiteX94" fmla="*/ 253922 w 331753"/>
              <a:gd name="connsiteY94" fmla="*/ 213330 h 279369"/>
              <a:gd name="connsiteX95" fmla="*/ 194252 w 331753"/>
              <a:gd name="connsiteY95" fmla="*/ 272895 h 279369"/>
              <a:gd name="connsiteX96" fmla="*/ 181280 w 331753"/>
              <a:gd name="connsiteY96" fmla="*/ 279369 h 279369"/>
              <a:gd name="connsiteX97" fmla="*/ 169605 w 331753"/>
              <a:gd name="connsiteY97" fmla="*/ 274190 h 279369"/>
              <a:gd name="connsiteX98" fmla="*/ 163120 w 331753"/>
              <a:gd name="connsiteY98" fmla="*/ 269010 h 279369"/>
              <a:gd name="connsiteX99" fmla="*/ 159228 w 331753"/>
              <a:gd name="connsiteY99" fmla="*/ 271600 h 279369"/>
              <a:gd name="connsiteX100" fmla="*/ 146256 w 331753"/>
              <a:gd name="connsiteY100" fmla="*/ 276779 h 279369"/>
              <a:gd name="connsiteX101" fmla="*/ 133284 w 331753"/>
              <a:gd name="connsiteY101" fmla="*/ 271600 h 279369"/>
              <a:gd name="connsiteX102" fmla="*/ 73614 w 331753"/>
              <a:gd name="connsiteY102" fmla="*/ 212036 h 279369"/>
              <a:gd name="connsiteX103" fmla="*/ 68426 w 331753"/>
              <a:gd name="connsiteY103" fmla="*/ 199087 h 279369"/>
              <a:gd name="connsiteX104" fmla="*/ 73614 w 331753"/>
              <a:gd name="connsiteY104" fmla="*/ 186138 h 279369"/>
              <a:gd name="connsiteX105" fmla="*/ 74911 w 331753"/>
              <a:gd name="connsiteY105" fmla="*/ 183548 h 279369"/>
              <a:gd name="connsiteX106" fmla="*/ 76209 w 331753"/>
              <a:gd name="connsiteY106" fmla="*/ 182253 h 279369"/>
              <a:gd name="connsiteX107" fmla="*/ 42482 w 331753"/>
              <a:gd name="connsiteY107" fmla="*/ 148587 h 279369"/>
              <a:gd name="connsiteX108" fmla="*/ 42482 w 331753"/>
              <a:gd name="connsiteY108" fmla="*/ 147292 h 279369"/>
              <a:gd name="connsiteX109" fmla="*/ 4864 w 331753"/>
              <a:gd name="connsiteY109" fmla="*/ 111035 h 279369"/>
              <a:gd name="connsiteX110" fmla="*/ 4864 w 331753"/>
              <a:gd name="connsiteY110" fmla="*/ 83843 h 279369"/>
              <a:gd name="connsiteX111" fmla="*/ 77506 w 331753"/>
              <a:gd name="connsiteY111" fmla="*/ 10035 h 279369"/>
              <a:gd name="connsiteX112" fmla="*/ 106044 w 331753"/>
              <a:gd name="connsiteY112" fmla="*/ 10035 h 279369"/>
              <a:gd name="connsiteX113" fmla="*/ 142365 w 331753"/>
              <a:gd name="connsiteY113" fmla="*/ 46291 h 279369"/>
              <a:gd name="connsiteX114" fmla="*/ 163120 w 331753"/>
              <a:gd name="connsiteY114" fmla="*/ 67009 h 279369"/>
              <a:gd name="connsiteX115" fmla="*/ 189063 w 331753"/>
              <a:gd name="connsiteY115" fmla="*/ 41112 h 279369"/>
              <a:gd name="connsiteX116" fmla="*/ 225384 w 331753"/>
              <a:gd name="connsiteY116" fmla="*/ 4855 h 279369"/>
              <a:gd name="connsiteX117" fmla="*/ 239005 w 331753"/>
              <a:gd name="connsiteY117" fmla="*/ 0 h 2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31753" h="279369">
                <a:moveTo>
                  <a:pt x="101864" y="180944"/>
                </a:moveTo>
                <a:cubicBezTo>
                  <a:pt x="101864" y="180944"/>
                  <a:pt x="100574" y="180944"/>
                  <a:pt x="100574" y="182229"/>
                </a:cubicBezTo>
                <a:cubicBezTo>
                  <a:pt x="100574" y="182229"/>
                  <a:pt x="100574" y="182229"/>
                  <a:pt x="99284" y="182229"/>
                </a:cubicBezTo>
                <a:cubicBezTo>
                  <a:pt x="99284" y="182229"/>
                  <a:pt x="99284" y="182229"/>
                  <a:pt x="90255" y="191225"/>
                </a:cubicBezTo>
                <a:cubicBezTo>
                  <a:pt x="90255" y="191225"/>
                  <a:pt x="90255" y="191225"/>
                  <a:pt x="83806" y="197651"/>
                </a:cubicBezTo>
                <a:cubicBezTo>
                  <a:pt x="82516" y="198936"/>
                  <a:pt x="82516" y="200221"/>
                  <a:pt x="82516" y="200221"/>
                </a:cubicBezTo>
                <a:cubicBezTo>
                  <a:pt x="82516" y="200221"/>
                  <a:pt x="82516" y="201506"/>
                  <a:pt x="83806" y="202791"/>
                </a:cubicBezTo>
                <a:cubicBezTo>
                  <a:pt x="83806" y="202791"/>
                  <a:pt x="83806" y="202791"/>
                  <a:pt x="143139" y="261907"/>
                </a:cubicBezTo>
                <a:cubicBezTo>
                  <a:pt x="144428" y="261907"/>
                  <a:pt x="145718" y="261907"/>
                  <a:pt x="145718" y="261907"/>
                </a:cubicBezTo>
                <a:cubicBezTo>
                  <a:pt x="145718" y="261907"/>
                  <a:pt x="147008" y="261907"/>
                  <a:pt x="148298" y="261907"/>
                </a:cubicBezTo>
                <a:cubicBezTo>
                  <a:pt x="148298" y="261907"/>
                  <a:pt x="148298" y="261907"/>
                  <a:pt x="156037" y="252911"/>
                </a:cubicBezTo>
                <a:cubicBezTo>
                  <a:pt x="156037" y="252911"/>
                  <a:pt x="156037" y="252911"/>
                  <a:pt x="163776" y="245200"/>
                </a:cubicBezTo>
                <a:cubicBezTo>
                  <a:pt x="165066" y="245200"/>
                  <a:pt x="165066" y="242630"/>
                  <a:pt x="163776" y="241345"/>
                </a:cubicBezTo>
                <a:cubicBezTo>
                  <a:pt x="163776" y="241345"/>
                  <a:pt x="163776" y="241345"/>
                  <a:pt x="104443" y="182229"/>
                </a:cubicBezTo>
                <a:cubicBezTo>
                  <a:pt x="103153" y="180944"/>
                  <a:pt x="101864" y="180944"/>
                  <a:pt x="101864" y="180944"/>
                </a:cubicBezTo>
                <a:close/>
                <a:moveTo>
                  <a:pt x="137384" y="63469"/>
                </a:moveTo>
                <a:cubicBezTo>
                  <a:pt x="137384" y="63469"/>
                  <a:pt x="137384" y="63469"/>
                  <a:pt x="58703" y="141513"/>
                </a:cubicBezTo>
                <a:cubicBezTo>
                  <a:pt x="58703" y="141513"/>
                  <a:pt x="58703" y="141513"/>
                  <a:pt x="87080" y="171430"/>
                </a:cubicBezTo>
                <a:cubicBezTo>
                  <a:pt x="87080" y="171430"/>
                  <a:pt x="87080" y="171430"/>
                  <a:pt x="88369" y="170129"/>
                </a:cubicBezTo>
                <a:cubicBezTo>
                  <a:pt x="90949" y="167527"/>
                  <a:pt x="93529" y="166227"/>
                  <a:pt x="94819" y="166227"/>
                </a:cubicBezTo>
                <a:cubicBezTo>
                  <a:pt x="94819" y="166227"/>
                  <a:pt x="94819" y="166227"/>
                  <a:pt x="96108" y="166227"/>
                </a:cubicBezTo>
                <a:cubicBezTo>
                  <a:pt x="96108" y="164926"/>
                  <a:pt x="97398" y="164926"/>
                  <a:pt x="98688" y="164926"/>
                </a:cubicBezTo>
                <a:cubicBezTo>
                  <a:pt x="98688" y="164926"/>
                  <a:pt x="98688" y="164926"/>
                  <a:pt x="102558" y="164926"/>
                </a:cubicBezTo>
                <a:cubicBezTo>
                  <a:pt x="102558" y="164926"/>
                  <a:pt x="103848" y="164926"/>
                  <a:pt x="105137" y="164926"/>
                </a:cubicBezTo>
                <a:cubicBezTo>
                  <a:pt x="105137" y="164926"/>
                  <a:pt x="105137" y="164926"/>
                  <a:pt x="106427" y="164926"/>
                </a:cubicBezTo>
                <a:cubicBezTo>
                  <a:pt x="106427" y="164926"/>
                  <a:pt x="107717" y="164926"/>
                  <a:pt x="107717" y="166227"/>
                </a:cubicBezTo>
                <a:cubicBezTo>
                  <a:pt x="109007" y="166227"/>
                  <a:pt x="109007" y="166227"/>
                  <a:pt x="109007" y="166227"/>
                </a:cubicBezTo>
                <a:cubicBezTo>
                  <a:pt x="110297" y="166227"/>
                  <a:pt x="110297" y="167527"/>
                  <a:pt x="111587" y="167527"/>
                </a:cubicBezTo>
                <a:cubicBezTo>
                  <a:pt x="111587" y="167527"/>
                  <a:pt x="111587" y="167527"/>
                  <a:pt x="112876" y="167527"/>
                </a:cubicBezTo>
                <a:cubicBezTo>
                  <a:pt x="114166" y="168828"/>
                  <a:pt x="114166" y="170129"/>
                  <a:pt x="115456" y="170129"/>
                </a:cubicBezTo>
                <a:cubicBezTo>
                  <a:pt x="115456" y="170129"/>
                  <a:pt x="115456" y="170129"/>
                  <a:pt x="174789" y="231263"/>
                </a:cubicBezTo>
                <a:cubicBezTo>
                  <a:pt x="179949" y="236466"/>
                  <a:pt x="181238" y="244270"/>
                  <a:pt x="179949" y="250774"/>
                </a:cubicBezTo>
                <a:cubicBezTo>
                  <a:pt x="178659" y="252075"/>
                  <a:pt x="178659" y="252075"/>
                  <a:pt x="178659" y="253376"/>
                </a:cubicBezTo>
                <a:cubicBezTo>
                  <a:pt x="178659" y="253376"/>
                  <a:pt x="178659" y="254676"/>
                  <a:pt x="177369" y="254676"/>
                </a:cubicBezTo>
                <a:cubicBezTo>
                  <a:pt x="177369" y="254676"/>
                  <a:pt x="177369" y="254676"/>
                  <a:pt x="176079" y="255977"/>
                </a:cubicBezTo>
                <a:cubicBezTo>
                  <a:pt x="176079" y="257278"/>
                  <a:pt x="176079" y="257278"/>
                  <a:pt x="174789" y="257278"/>
                </a:cubicBezTo>
                <a:cubicBezTo>
                  <a:pt x="174789" y="257278"/>
                  <a:pt x="174789" y="257278"/>
                  <a:pt x="173499" y="258578"/>
                </a:cubicBezTo>
                <a:cubicBezTo>
                  <a:pt x="173499" y="258578"/>
                  <a:pt x="173499" y="258578"/>
                  <a:pt x="179949" y="263781"/>
                </a:cubicBezTo>
                <a:cubicBezTo>
                  <a:pt x="179949" y="265082"/>
                  <a:pt x="179949" y="265082"/>
                  <a:pt x="179949" y="265082"/>
                </a:cubicBezTo>
                <a:cubicBezTo>
                  <a:pt x="181238" y="265082"/>
                  <a:pt x="181238" y="265082"/>
                  <a:pt x="182528" y="263781"/>
                </a:cubicBezTo>
                <a:cubicBezTo>
                  <a:pt x="182528" y="263781"/>
                  <a:pt x="182528" y="263781"/>
                  <a:pt x="241861" y="202647"/>
                </a:cubicBezTo>
                <a:cubicBezTo>
                  <a:pt x="244441" y="200046"/>
                  <a:pt x="243151" y="198745"/>
                  <a:pt x="241861" y="197444"/>
                </a:cubicBezTo>
                <a:cubicBezTo>
                  <a:pt x="241861" y="197444"/>
                  <a:pt x="241861" y="197444"/>
                  <a:pt x="177369" y="132408"/>
                </a:cubicBezTo>
                <a:cubicBezTo>
                  <a:pt x="177369" y="132408"/>
                  <a:pt x="177369" y="132408"/>
                  <a:pt x="150282" y="159723"/>
                </a:cubicBezTo>
                <a:cubicBezTo>
                  <a:pt x="148992" y="159723"/>
                  <a:pt x="147702" y="161024"/>
                  <a:pt x="147702" y="161024"/>
                </a:cubicBezTo>
                <a:cubicBezTo>
                  <a:pt x="147702" y="162324"/>
                  <a:pt x="146412" y="162324"/>
                  <a:pt x="146412" y="162324"/>
                </a:cubicBezTo>
                <a:cubicBezTo>
                  <a:pt x="146412" y="162324"/>
                  <a:pt x="145123" y="162324"/>
                  <a:pt x="143833" y="163625"/>
                </a:cubicBezTo>
                <a:cubicBezTo>
                  <a:pt x="142543" y="163625"/>
                  <a:pt x="142543" y="163625"/>
                  <a:pt x="141253" y="163625"/>
                </a:cubicBezTo>
                <a:cubicBezTo>
                  <a:pt x="139963" y="164926"/>
                  <a:pt x="138673" y="164926"/>
                  <a:pt x="138673" y="164926"/>
                </a:cubicBezTo>
                <a:cubicBezTo>
                  <a:pt x="134804" y="164926"/>
                  <a:pt x="132224" y="163625"/>
                  <a:pt x="129644" y="162324"/>
                </a:cubicBezTo>
                <a:cubicBezTo>
                  <a:pt x="128355" y="161024"/>
                  <a:pt x="128355" y="161024"/>
                  <a:pt x="127065" y="159723"/>
                </a:cubicBezTo>
                <a:cubicBezTo>
                  <a:pt x="127065" y="159723"/>
                  <a:pt x="127065" y="159723"/>
                  <a:pt x="111587" y="144114"/>
                </a:cubicBezTo>
                <a:cubicBezTo>
                  <a:pt x="102558" y="136310"/>
                  <a:pt x="105137" y="125904"/>
                  <a:pt x="111587" y="120701"/>
                </a:cubicBezTo>
                <a:cubicBezTo>
                  <a:pt x="111587" y="120701"/>
                  <a:pt x="111587" y="120701"/>
                  <a:pt x="152862" y="79078"/>
                </a:cubicBezTo>
                <a:cubicBezTo>
                  <a:pt x="152862" y="79078"/>
                  <a:pt x="152862" y="79078"/>
                  <a:pt x="137384" y="63469"/>
                </a:cubicBezTo>
                <a:close/>
                <a:moveTo>
                  <a:pt x="195676" y="58706"/>
                </a:moveTo>
                <a:cubicBezTo>
                  <a:pt x="195676" y="58706"/>
                  <a:pt x="195676" y="58706"/>
                  <a:pt x="122203" y="131257"/>
                </a:cubicBezTo>
                <a:cubicBezTo>
                  <a:pt x="122203" y="132553"/>
                  <a:pt x="122203" y="132553"/>
                  <a:pt x="122203" y="132553"/>
                </a:cubicBezTo>
                <a:cubicBezTo>
                  <a:pt x="122203" y="132553"/>
                  <a:pt x="122203" y="132553"/>
                  <a:pt x="138960" y="149395"/>
                </a:cubicBezTo>
                <a:cubicBezTo>
                  <a:pt x="138960" y="149395"/>
                  <a:pt x="138960" y="149395"/>
                  <a:pt x="140249" y="148099"/>
                </a:cubicBezTo>
                <a:cubicBezTo>
                  <a:pt x="140249" y="148099"/>
                  <a:pt x="140249" y="148099"/>
                  <a:pt x="172474" y="115710"/>
                </a:cubicBezTo>
                <a:cubicBezTo>
                  <a:pt x="172474" y="115710"/>
                  <a:pt x="172474" y="115710"/>
                  <a:pt x="184075" y="104050"/>
                </a:cubicBezTo>
                <a:cubicBezTo>
                  <a:pt x="187942" y="100164"/>
                  <a:pt x="193098" y="100164"/>
                  <a:pt x="195676" y="104050"/>
                </a:cubicBezTo>
                <a:cubicBezTo>
                  <a:pt x="196965" y="105346"/>
                  <a:pt x="198254" y="106641"/>
                  <a:pt x="198254" y="109233"/>
                </a:cubicBezTo>
                <a:cubicBezTo>
                  <a:pt x="198254" y="110528"/>
                  <a:pt x="196965" y="113119"/>
                  <a:pt x="195676" y="114415"/>
                </a:cubicBezTo>
                <a:cubicBezTo>
                  <a:pt x="195676" y="114415"/>
                  <a:pt x="195676" y="114415"/>
                  <a:pt x="187942" y="120893"/>
                </a:cubicBezTo>
                <a:cubicBezTo>
                  <a:pt x="187942" y="120893"/>
                  <a:pt x="187942" y="120893"/>
                  <a:pt x="238213" y="171419"/>
                </a:cubicBezTo>
                <a:lnTo>
                  <a:pt x="273016" y="136439"/>
                </a:lnTo>
                <a:cubicBezTo>
                  <a:pt x="273016" y="136439"/>
                  <a:pt x="273016" y="136439"/>
                  <a:pt x="195676" y="58706"/>
                </a:cubicBezTo>
                <a:close/>
                <a:moveTo>
                  <a:pt x="93282" y="19019"/>
                </a:moveTo>
                <a:cubicBezTo>
                  <a:pt x="91986" y="19019"/>
                  <a:pt x="90690" y="20330"/>
                  <a:pt x="89395" y="20330"/>
                </a:cubicBezTo>
                <a:cubicBezTo>
                  <a:pt x="89395" y="20330"/>
                  <a:pt x="89395" y="20330"/>
                  <a:pt x="16844" y="95035"/>
                </a:cubicBezTo>
                <a:cubicBezTo>
                  <a:pt x="14253" y="96345"/>
                  <a:pt x="14253" y="98967"/>
                  <a:pt x="15548" y="100277"/>
                </a:cubicBezTo>
                <a:cubicBezTo>
                  <a:pt x="15548" y="100277"/>
                  <a:pt x="15548" y="100277"/>
                  <a:pt x="46642" y="131732"/>
                </a:cubicBezTo>
                <a:cubicBezTo>
                  <a:pt x="46642" y="131732"/>
                  <a:pt x="46642" y="131732"/>
                  <a:pt x="126966" y="51784"/>
                </a:cubicBezTo>
                <a:cubicBezTo>
                  <a:pt x="126966" y="51784"/>
                  <a:pt x="126966" y="51784"/>
                  <a:pt x="95873" y="20330"/>
                </a:cubicBezTo>
                <a:cubicBezTo>
                  <a:pt x="94577" y="20330"/>
                  <a:pt x="94577" y="19019"/>
                  <a:pt x="93282" y="19019"/>
                </a:cubicBezTo>
                <a:close/>
                <a:moveTo>
                  <a:pt x="239847" y="15844"/>
                </a:moveTo>
                <a:cubicBezTo>
                  <a:pt x="238558" y="15844"/>
                  <a:pt x="237270" y="15844"/>
                  <a:pt x="237270" y="17133"/>
                </a:cubicBezTo>
                <a:cubicBezTo>
                  <a:pt x="237270" y="17133"/>
                  <a:pt x="237270" y="17133"/>
                  <a:pt x="206341" y="46772"/>
                </a:cubicBezTo>
                <a:cubicBezTo>
                  <a:pt x="206341" y="46772"/>
                  <a:pt x="206341" y="46772"/>
                  <a:pt x="283662" y="125382"/>
                </a:cubicBezTo>
                <a:cubicBezTo>
                  <a:pt x="283662" y="125382"/>
                  <a:pt x="283662" y="125382"/>
                  <a:pt x="314590" y="94454"/>
                </a:cubicBezTo>
                <a:cubicBezTo>
                  <a:pt x="315879" y="94454"/>
                  <a:pt x="315879" y="93165"/>
                  <a:pt x="315879" y="93165"/>
                </a:cubicBezTo>
                <a:cubicBezTo>
                  <a:pt x="315879" y="91876"/>
                  <a:pt x="315879" y="90588"/>
                  <a:pt x="314590" y="90588"/>
                </a:cubicBezTo>
                <a:cubicBezTo>
                  <a:pt x="314590" y="90588"/>
                  <a:pt x="314590" y="90588"/>
                  <a:pt x="241136" y="17133"/>
                </a:cubicBezTo>
                <a:cubicBezTo>
                  <a:pt x="241136" y="15844"/>
                  <a:pt x="239847" y="15844"/>
                  <a:pt x="239847" y="15844"/>
                </a:cubicBezTo>
                <a:close/>
                <a:moveTo>
                  <a:pt x="239005" y="0"/>
                </a:moveTo>
                <a:cubicBezTo>
                  <a:pt x="243869" y="0"/>
                  <a:pt x="248734" y="1618"/>
                  <a:pt x="252625" y="4855"/>
                </a:cubicBezTo>
                <a:cubicBezTo>
                  <a:pt x="252625" y="4855"/>
                  <a:pt x="252625" y="4855"/>
                  <a:pt x="325267" y="78663"/>
                </a:cubicBezTo>
                <a:cubicBezTo>
                  <a:pt x="329159" y="82548"/>
                  <a:pt x="331753" y="87727"/>
                  <a:pt x="331753" y="91612"/>
                </a:cubicBezTo>
                <a:cubicBezTo>
                  <a:pt x="331753" y="96792"/>
                  <a:pt x="329159" y="101971"/>
                  <a:pt x="326564" y="105856"/>
                </a:cubicBezTo>
                <a:cubicBezTo>
                  <a:pt x="326564" y="105856"/>
                  <a:pt x="326564" y="105856"/>
                  <a:pt x="290243" y="142112"/>
                </a:cubicBezTo>
                <a:cubicBezTo>
                  <a:pt x="290243" y="142112"/>
                  <a:pt x="290243" y="142112"/>
                  <a:pt x="250031" y="182253"/>
                </a:cubicBezTo>
                <a:cubicBezTo>
                  <a:pt x="250031" y="182253"/>
                  <a:pt x="250031" y="182253"/>
                  <a:pt x="253922" y="186138"/>
                </a:cubicBezTo>
                <a:cubicBezTo>
                  <a:pt x="260408" y="192612"/>
                  <a:pt x="263003" y="202971"/>
                  <a:pt x="253922" y="213330"/>
                </a:cubicBezTo>
                <a:cubicBezTo>
                  <a:pt x="253922" y="213330"/>
                  <a:pt x="253922" y="213330"/>
                  <a:pt x="194252" y="272895"/>
                </a:cubicBezTo>
                <a:cubicBezTo>
                  <a:pt x="189063" y="278074"/>
                  <a:pt x="183874" y="279369"/>
                  <a:pt x="181280" y="279369"/>
                </a:cubicBezTo>
                <a:cubicBezTo>
                  <a:pt x="176091" y="279369"/>
                  <a:pt x="170903" y="276779"/>
                  <a:pt x="169605" y="274190"/>
                </a:cubicBezTo>
                <a:cubicBezTo>
                  <a:pt x="169605" y="274190"/>
                  <a:pt x="169605" y="274190"/>
                  <a:pt x="163120" y="269010"/>
                </a:cubicBezTo>
                <a:cubicBezTo>
                  <a:pt x="163120" y="269010"/>
                  <a:pt x="163120" y="269010"/>
                  <a:pt x="159228" y="271600"/>
                </a:cubicBezTo>
                <a:cubicBezTo>
                  <a:pt x="156634" y="275484"/>
                  <a:pt x="151445" y="276779"/>
                  <a:pt x="146256" y="276779"/>
                </a:cubicBezTo>
                <a:cubicBezTo>
                  <a:pt x="142365" y="276779"/>
                  <a:pt x="137176" y="275484"/>
                  <a:pt x="133284" y="271600"/>
                </a:cubicBezTo>
                <a:cubicBezTo>
                  <a:pt x="133284" y="271600"/>
                  <a:pt x="133284" y="271600"/>
                  <a:pt x="73614" y="212036"/>
                </a:cubicBezTo>
                <a:cubicBezTo>
                  <a:pt x="71020" y="208151"/>
                  <a:pt x="68426" y="204266"/>
                  <a:pt x="68426" y="199087"/>
                </a:cubicBezTo>
                <a:cubicBezTo>
                  <a:pt x="68426" y="193907"/>
                  <a:pt x="71020" y="188728"/>
                  <a:pt x="73614" y="186138"/>
                </a:cubicBezTo>
                <a:cubicBezTo>
                  <a:pt x="73614" y="184843"/>
                  <a:pt x="74911" y="184843"/>
                  <a:pt x="74911" y="183548"/>
                </a:cubicBezTo>
                <a:cubicBezTo>
                  <a:pt x="74911" y="183548"/>
                  <a:pt x="74911" y="183548"/>
                  <a:pt x="76209" y="182253"/>
                </a:cubicBezTo>
                <a:cubicBezTo>
                  <a:pt x="76209" y="182253"/>
                  <a:pt x="76209" y="182253"/>
                  <a:pt x="42482" y="148587"/>
                </a:cubicBezTo>
                <a:cubicBezTo>
                  <a:pt x="42482" y="148587"/>
                  <a:pt x="42482" y="148587"/>
                  <a:pt x="42482" y="147292"/>
                </a:cubicBezTo>
                <a:cubicBezTo>
                  <a:pt x="42482" y="147292"/>
                  <a:pt x="42482" y="147292"/>
                  <a:pt x="4864" y="111035"/>
                </a:cubicBezTo>
                <a:cubicBezTo>
                  <a:pt x="-1622" y="103266"/>
                  <a:pt x="-1622" y="90317"/>
                  <a:pt x="4864" y="83843"/>
                </a:cubicBezTo>
                <a:cubicBezTo>
                  <a:pt x="4864" y="83843"/>
                  <a:pt x="4864" y="83843"/>
                  <a:pt x="77506" y="10035"/>
                </a:cubicBezTo>
                <a:cubicBezTo>
                  <a:pt x="85289" y="2266"/>
                  <a:pt x="98261" y="2266"/>
                  <a:pt x="106044" y="10035"/>
                </a:cubicBezTo>
                <a:cubicBezTo>
                  <a:pt x="106044" y="10035"/>
                  <a:pt x="106044" y="10035"/>
                  <a:pt x="142365" y="46291"/>
                </a:cubicBezTo>
                <a:cubicBezTo>
                  <a:pt x="142365" y="46291"/>
                  <a:pt x="142365" y="46291"/>
                  <a:pt x="163120" y="67009"/>
                </a:cubicBezTo>
                <a:cubicBezTo>
                  <a:pt x="163120" y="67009"/>
                  <a:pt x="163120" y="67009"/>
                  <a:pt x="189063" y="41112"/>
                </a:cubicBezTo>
                <a:cubicBezTo>
                  <a:pt x="189063" y="41112"/>
                  <a:pt x="189063" y="41112"/>
                  <a:pt x="225384" y="4855"/>
                </a:cubicBezTo>
                <a:cubicBezTo>
                  <a:pt x="229276" y="1618"/>
                  <a:pt x="234140" y="0"/>
                  <a:pt x="239005" y="0"/>
                </a:cubicBezTo>
                <a:close/>
              </a:path>
            </a:pathLst>
          </a:custGeom>
          <a:solidFill>
            <a:schemeClr val="bg1"/>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7" name="椭圆 22"/>
          <p:cNvSpPr/>
          <p:nvPr/>
        </p:nvSpPr>
        <p:spPr>
          <a:xfrm>
            <a:off x="5122381" y="4027617"/>
            <a:ext cx="326761" cy="360623"/>
          </a:xfrm>
          <a:custGeom>
            <a:avLst/>
            <a:gdLst>
              <a:gd name="connsiteX0" fmla="*/ 89804 w 306388"/>
              <a:gd name="connsiteY0" fmla="*/ 211138 h 338138"/>
              <a:gd name="connsiteX1" fmla="*/ 125461 w 306388"/>
              <a:gd name="connsiteY1" fmla="*/ 283898 h 338138"/>
              <a:gd name="connsiteX2" fmla="*/ 142629 w 306388"/>
              <a:gd name="connsiteY2" fmla="*/ 234951 h 338138"/>
              <a:gd name="connsiteX3" fmla="*/ 153194 w 306388"/>
              <a:gd name="connsiteY3" fmla="*/ 236273 h 338138"/>
              <a:gd name="connsiteX4" fmla="*/ 163759 w 306388"/>
              <a:gd name="connsiteY4" fmla="*/ 234951 h 338138"/>
              <a:gd name="connsiteX5" fmla="*/ 180928 w 306388"/>
              <a:gd name="connsiteY5" fmla="*/ 281253 h 338138"/>
              <a:gd name="connsiteX6" fmla="*/ 213944 w 306388"/>
              <a:gd name="connsiteY6" fmla="*/ 211138 h 338138"/>
              <a:gd name="connsiteX7" fmla="*/ 265448 w 306388"/>
              <a:gd name="connsiteY7" fmla="*/ 234951 h 338138"/>
              <a:gd name="connsiteX8" fmla="*/ 306388 w 306388"/>
              <a:gd name="connsiteY8" fmla="*/ 293159 h 338138"/>
              <a:gd name="connsiteX9" fmla="*/ 306388 w 306388"/>
              <a:gd name="connsiteY9" fmla="*/ 338138 h 338138"/>
              <a:gd name="connsiteX10" fmla="*/ 0 w 306388"/>
              <a:gd name="connsiteY10" fmla="*/ 338138 h 338138"/>
              <a:gd name="connsiteX11" fmla="*/ 0 w 306388"/>
              <a:gd name="connsiteY11" fmla="*/ 293159 h 338138"/>
              <a:gd name="connsiteX12" fmla="*/ 40940 w 306388"/>
              <a:gd name="connsiteY12" fmla="*/ 234951 h 338138"/>
              <a:gd name="connsiteX13" fmla="*/ 89804 w 306388"/>
              <a:gd name="connsiteY13" fmla="*/ 211138 h 338138"/>
              <a:gd name="connsiteX14" fmla="*/ 153194 w 306388"/>
              <a:gd name="connsiteY14" fmla="*/ 11113 h 338138"/>
              <a:gd name="connsiteX15" fmla="*/ 63500 w 306388"/>
              <a:gd name="connsiteY15" fmla="*/ 86287 h 338138"/>
              <a:gd name="connsiteX16" fmla="*/ 64819 w 306388"/>
              <a:gd name="connsiteY16" fmla="*/ 87606 h 338138"/>
              <a:gd name="connsiteX17" fmla="*/ 67457 w 306388"/>
              <a:gd name="connsiteY17" fmla="*/ 88925 h 338138"/>
              <a:gd name="connsiteX18" fmla="*/ 74052 w 306388"/>
              <a:gd name="connsiteY18" fmla="*/ 96838 h 338138"/>
              <a:gd name="connsiteX19" fmla="*/ 153194 w 306388"/>
              <a:gd name="connsiteY19" fmla="*/ 30896 h 338138"/>
              <a:gd name="connsiteX20" fmla="*/ 231017 w 306388"/>
              <a:gd name="connsiteY20" fmla="*/ 96838 h 338138"/>
              <a:gd name="connsiteX21" fmla="*/ 242888 w 306388"/>
              <a:gd name="connsiteY21" fmla="*/ 87606 h 338138"/>
              <a:gd name="connsiteX22" fmla="*/ 153194 w 306388"/>
              <a:gd name="connsiteY22" fmla="*/ 11113 h 338138"/>
              <a:gd name="connsiteX23" fmla="*/ 153987 w 306388"/>
              <a:gd name="connsiteY23" fmla="*/ 0 h 338138"/>
              <a:gd name="connsiteX24" fmla="*/ 254038 w 306388"/>
              <a:gd name="connsiteY24" fmla="*/ 89535 h 338138"/>
              <a:gd name="connsiteX25" fmla="*/ 261937 w 306388"/>
              <a:gd name="connsiteY25" fmla="*/ 102702 h 338138"/>
              <a:gd name="connsiteX26" fmla="*/ 261937 w 306388"/>
              <a:gd name="connsiteY26" fmla="*/ 135620 h 338138"/>
              <a:gd name="connsiteX27" fmla="*/ 246140 w 306388"/>
              <a:gd name="connsiteY27" fmla="*/ 150103 h 338138"/>
              <a:gd name="connsiteX28" fmla="*/ 230342 w 306388"/>
              <a:gd name="connsiteY28" fmla="*/ 135620 h 338138"/>
              <a:gd name="connsiteX29" fmla="*/ 230342 w 306388"/>
              <a:gd name="connsiteY29" fmla="*/ 127719 h 338138"/>
              <a:gd name="connsiteX30" fmla="*/ 153987 w 306388"/>
              <a:gd name="connsiteY30" fmla="*/ 210671 h 338138"/>
              <a:gd name="connsiteX31" fmla="*/ 77632 w 306388"/>
              <a:gd name="connsiteY31" fmla="*/ 127719 h 338138"/>
              <a:gd name="connsiteX32" fmla="*/ 77632 w 306388"/>
              <a:gd name="connsiteY32" fmla="*/ 135620 h 338138"/>
              <a:gd name="connsiteX33" fmla="*/ 65784 w 306388"/>
              <a:gd name="connsiteY33" fmla="*/ 150103 h 338138"/>
              <a:gd name="connsiteX34" fmla="*/ 105278 w 306388"/>
              <a:gd name="connsiteY34" fmla="*/ 201454 h 338138"/>
              <a:gd name="connsiteX35" fmla="*/ 117126 w 306388"/>
              <a:gd name="connsiteY35" fmla="*/ 202771 h 338138"/>
              <a:gd name="connsiteX36" fmla="*/ 125025 w 306388"/>
              <a:gd name="connsiteY36" fmla="*/ 218571 h 338138"/>
              <a:gd name="connsiteX37" fmla="*/ 107911 w 306388"/>
              <a:gd name="connsiteY37" fmla="*/ 219888 h 338138"/>
              <a:gd name="connsiteX38" fmla="*/ 100012 w 306388"/>
              <a:gd name="connsiteY38" fmla="*/ 209354 h 338138"/>
              <a:gd name="connsiteX39" fmla="*/ 56568 w 306388"/>
              <a:gd name="connsiteY39" fmla="*/ 150103 h 338138"/>
              <a:gd name="connsiteX40" fmla="*/ 46037 w 306388"/>
              <a:gd name="connsiteY40" fmla="*/ 135620 h 338138"/>
              <a:gd name="connsiteX41" fmla="*/ 46037 w 306388"/>
              <a:gd name="connsiteY41" fmla="*/ 102702 h 338138"/>
              <a:gd name="connsiteX42" fmla="*/ 53936 w 306388"/>
              <a:gd name="connsiteY42" fmla="*/ 89535 h 338138"/>
              <a:gd name="connsiteX43" fmla="*/ 153987 w 30638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6388" h="338138">
                <a:moveTo>
                  <a:pt x="89804" y="211138"/>
                </a:moveTo>
                <a:cubicBezTo>
                  <a:pt x="125461" y="283898"/>
                  <a:pt x="125461" y="283898"/>
                  <a:pt x="125461" y="283898"/>
                </a:cubicBezTo>
                <a:cubicBezTo>
                  <a:pt x="142629" y="234951"/>
                  <a:pt x="142629" y="234951"/>
                  <a:pt x="142629" y="234951"/>
                </a:cubicBezTo>
                <a:cubicBezTo>
                  <a:pt x="146591" y="236273"/>
                  <a:pt x="149232" y="236273"/>
                  <a:pt x="153194" y="236273"/>
                </a:cubicBezTo>
                <a:cubicBezTo>
                  <a:pt x="157156" y="236273"/>
                  <a:pt x="159797" y="236273"/>
                  <a:pt x="163759" y="234951"/>
                </a:cubicBezTo>
                <a:cubicBezTo>
                  <a:pt x="180928" y="281253"/>
                  <a:pt x="180928" y="281253"/>
                  <a:pt x="180928" y="281253"/>
                </a:cubicBezTo>
                <a:cubicBezTo>
                  <a:pt x="213944" y="211138"/>
                  <a:pt x="213944" y="211138"/>
                  <a:pt x="213944" y="211138"/>
                </a:cubicBezTo>
                <a:cubicBezTo>
                  <a:pt x="265448" y="234951"/>
                  <a:pt x="265448" y="234951"/>
                  <a:pt x="265448" y="234951"/>
                </a:cubicBezTo>
                <a:cubicBezTo>
                  <a:pt x="287899" y="245534"/>
                  <a:pt x="306388" y="271992"/>
                  <a:pt x="306388" y="293159"/>
                </a:cubicBezTo>
                <a:cubicBezTo>
                  <a:pt x="306388" y="338138"/>
                  <a:pt x="306388" y="338138"/>
                  <a:pt x="306388" y="338138"/>
                </a:cubicBezTo>
                <a:cubicBezTo>
                  <a:pt x="0" y="338138"/>
                  <a:pt x="0" y="338138"/>
                  <a:pt x="0" y="338138"/>
                </a:cubicBezTo>
                <a:cubicBezTo>
                  <a:pt x="0" y="293159"/>
                  <a:pt x="0" y="293159"/>
                  <a:pt x="0" y="293159"/>
                </a:cubicBezTo>
                <a:cubicBezTo>
                  <a:pt x="0" y="271992"/>
                  <a:pt x="18489" y="245534"/>
                  <a:pt x="40940" y="234951"/>
                </a:cubicBezTo>
                <a:cubicBezTo>
                  <a:pt x="89804" y="211138"/>
                  <a:pt x="89804" y="211138"/>
                  <a:pt x="89804" y="211138"/>
                </a:cubicBezTo>
                <a:close/>
                <a:moveTo>
                  <a:pt x="153194" y="11113"/>
                </a:moveTo>
                <a:cubicBezTo>
                  <a:pt x="108347" y="11113"/>
                  <a:pt x="70095" y="44084"/>
                  <a:pt x="63500" y="86287"/>
                </a:cubicBezTo>
                <a:cubicBezTo>
                  <a:pt x="63500" y="86287"/>
                  <a:pt x="63500" y="86287"/>
                  <a:pt x="64819" y="87606"/>
                </a:cubicBezTo>
                <a:cubicBezTo>
                  <a:pt x="66138" y="87606"/>
                  <a:pt x="66138" y="87606"/>
                  <a:pt x="67457" y="88925"/>
                </a:cubicBezTo>
                <a:cubicBezTo>
                  <a:pt x="70095" y="90244"/>
                  <a:pt x="72733" y="92881"/>
                  <a:pt x="74052" y="96838"/>
                </a:cubicBezTo>
                <a:cubicBezTo>
                  <a:pt x="79329" y="53316"/>
                  <a:pt x="112304" y="30896"/>
                  <a:pt x="153194" y="30896"/>
                </a:cubicBezTo>
                <a:cubicBezTo>
                  <a:pt x="194084" y="30896"/>
                  <a:pt x="227060" y="53316"/>
                  <a:pt x="231017" y="96838"/>
                </a:cubicBezTo>
                <a:cubicBezTo>
                  <a:pt x="233655" y="91563"/>
                  <a:pt x="238931" y="88925"/>
                  <a:pt x="242888" y="87606"/>
                </a:cubicBezTo>
                <a:cubicBezTo>
                  <a:pt x="236293" y="44084"/>
                  <a:pt x="199360" y="11113"/>
                  <a:pt x="153194" y="11113"/>
                </a:cubicBezTo>
                <a:close/>
                <a:moveTo>
                  <a:pt x="153987" y="0"/>
                </a:moveTo>
                <a:cubicBezTo>
                  <a:pt x="205329" y="0"/>
                  <a:pt x="248773" y="39501"/>
                  <a:pt x="254038" y="89535"/>
                </a:cubicBezTo>
                <a:cubicBezTo>
                  <a:pt x="259304" y="92169"/>
                  <a:pt x="261937" y="97435"/>
                  <a:pt x="261937" y="102702"/>
                </a:cubicBezTo>
                <a:cubicBezTo>
                  <a:pt x="261937" y="135620"/>
                  <a:pt x="261937" y="135620"/>
                  <a:pt x="261937" y="135620"/>
                </a:cubicBezTo>
                <a:cubicBezTo>
                  <a:pt x="261937" y="143520"/>
                  <a:pt x="255355" y="150103"/>
                  <a:pt x="246140" y="150103"/>
                </a:cubicBezTo>
                <a:cubicBezTo>
                  <a:pt x="236924" y="150103"/>
                  <a:pt x="230342" y="143520"/>
                  <a:pt x="230342" y="135620"/>
                </a:cubicBezTo>
                <a:cubicBezTo>
                  <a:pt x="230342" y="127719"/>
                  <a:pt x="230342" y="127719"/>
                  <a:pt x="230342" y="127719"/>
                </a:cubicBezTo>
                <a:cubicBezTo>
                  <a:pt x="222443" y="171170"/>
                  <a:pt x="190848" y="210671"/>
                  <a:pt x="153987" y="210671"/>
                </a:cubicBezTo>
                <a:cubicBezTo>
                  <a:pt x="117126" y="210671"/>
                  <a:pt x="85531" y="171170"/>
                  <a:pt x="77632" y="127719"/>
                </a:cubicBezTo>
                <a:cubicBezTo>
                  <a:pt x="77632" y="135620"/>
                  <a:pt x="77632" y="135620"/>
                  <a:pt x="77632" y="135620"/>
                </a:cubicBezTo>
                <a:cubicBezTo>
                  <a:pt x="77632" y="142203"/>
                  <a:pt x="72367" y="147470"/>
                  <a:pt x="65784" y="150103"/>
                </a:cubicBezTo>
                <a:cubicBezTo>
                  <a:pt x="72367" y="171170"/>
                  <a:pt x="86848" y="189604"/>
                  <a:pt x="105278" y="201454"/>
                </a:cubicBezTo>
                <a:cubicBezTo>
                  <a:pt x="109227" y="200138"/>
                  <a:pt x="113177" y="200138"/>
                  <a:pt x="117126" y="202771"/>
                </a:cubicBezTo>
                <a:cubicBezTo>
                  <a:pt x="125025" y="206721"/>
                  <a:pt x="127658" y="213304"/>
                  <a:pt x="125025" y="218571"/>
                </a:cubicBezTo>
                <a:cubicBezTo>
                  <a:pt x="122392" y="222521"/>
                  <a:pt x="114493" y="223838"/>
                  <a:pt x="107911" y="219888"/>
                </a:cubicBezTo>
                <a:cubicBezTo>
                  <a:pt x="102645" y="217255"/>
                  <a:pt x="100012" y="213304"/>
                  <a:pt x="100012" y="209354"/>
                </a:cubicBezTo>
                <a:cubicBezTo>
                  <a:pt x="77632" y="194871"/>
                  <a:pt x="61834" y="173804"/>
                  <a:pt x="56568" y="150103"/>
                </a:cubicBezTo>
                <a:cubicBezTo>
                  <a:pt x="49986" y="147470"/>
                  <a:pt x="46037" y="142203"/>
                  <a:pt x="46037" y="135620"/>
                </a:cubicBezTo>
                <a:cubicBezTo>
                  <a:pt x="46037" y="102702"/>
                  <a:pt x="46037" y="102702"/>
                  <a:pt x="46037" y="102702"/>
                </a:cubicBezTo>
                <a:cubicBezTo>
                  <a:pt x="46037" y="97435"/>
                  <a:pt x="48670" y="92169"/>
                  <a:pt x="53936" y="89535"/>
                </a:cubicBezTo>
                <a:cubicBezTo>
                  <a:pt x="59201" y="39501"/>
                  <a:pt x="102645" y="0"/>
                  <a:pt x="153987" y="0"/>
                </a:cubicBezTo>
                <a:close/>
              </a:path>
            </a:pathLst>
          </a:custGeom>
          <a:solidFill>
            <a:schemeClr val="bg1"/>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sp>
        <p:nvSpPr>
          <p:cNvPr id="18" name="椭圆 23"/>
          <p:cNvSpPr/>
          <p:nvPr/>
        </p:nvSpPr>
        <p:spPr>
          <a:xfrm>
            <a:off x="5105449" y="5228831"/>
            <a:ext cx="360623" cy="337587"/>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7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7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bg1"/>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ea typeface="思源黑体" panose="020B0500000000000000" pitchFamily="34" charset="-122"/>
            </a:endParaRPr>
          </a:p>
        </p:txBody>
      </p:sp>
      <p:grpSp>
        <p:nvGrpSpPr>
          <p:cNvPr id="19" name="组合 18"/>
          <p:cNvGrpSpPr/>
          <p:nvPr/>
        </p:nvGrpSpPr>
        <p:grpSpPr>
          <a:xfrm>
            <a:off x="5917719" y="1347524"/>
            <a:ext cx="5149475" cy="1183621"/>
            <a:chOff x="6798184" y="1678126"/>
            <a:chExt cx="5149474" cy="1183621"/>
          </a:xfrm>
        </p:grpSpPr>
        <p:sp>
          <p:nvSpPr>
            <p:cNvPr id="20" name="矩形 19"/>
            <p:cNvSpPr/>
            <p:nvPr/>
          </p:nvSpPr>
          <p:spPr>
            <a:xfrm>
              <a:off x="6798184" y="2030750"/>
              <a:ext cx="5149474" cy="830997"/>
            </a:xfrm>
            <a:prstGeom prst="rect">
              <a:avLst/>
            </a:prstGeom>
          </p:spPr>
          <p:txBody>
            <a:bodyPr wrap="square">
              <a:spAutoFit/>
              <a:scene3d>
                <a:camera prst="orthographicFront"/>
                <a:lightRig rig="threePt" dir="t"/>
              </a:scene3d>
              <a:sp3d contourW="12700"/>
            </a:bodyPr>
            <a:lstStyle/>
            <a:p>
              <a:pPr defTabSz="914400">
                <a:lnSpc>
                  <a:spcPct val="120000"/>
                </a:lnSpc>
                <a:spcBef>
                  <a:spcPct val="0"/>
                </a:spcBef>
              </a:pPr>
              <a:r>
                <a:rPr lang="zh-CN" altLang="en-US" sz="1000" dirty="0">
                  <a:solidFill>
                    <a:srgbClr val="FFFFFF">
                      <a:lumMod val="50000"/>
                    </a:srgbClr>
                  </a:solidFill>
                  <a:ea typeface="思源黑体" panose="020B0500000000000000" pitchFamily="34" charset="-122"/>
                  <a:sym typeface="微软雅黑" panose="020B0503020204020204" pitchFamily="34" charset="-122"/>
                </a:rPr>
                <a:t>在此录入上述图表的综合说明，在此录入上述图表的综合描述说明。在此录入上述图表的综合说明。在此录入上述图表的综合说明，在此录入上述图表的综合描述说明。在此录入上述图表的综合说明。</a:t>
              </a: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a:p>
              <a:pPr defTabSz="914400">
                <a:lnSpc>
                  <a:spcPct val="120000"/>
                </a:lnSpc>
                <a:spcBef>
                  <a:spcPct val="0"/>
                </a:spcBef>
              </a:pP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p:txBody>
        </p:sp>
        <p:sp>
          <p:nvSpPr>
            <p:cNvPr id="21" name="矩形 20"/>
            <p:cNvSpPr/>
            <p:nvPr/>
          </p:nvSpPr>
          <p:spPr>
            <a:xfrm>
              <a:off x="6798184" y="1678126"/>
              <a:ext cx="2241974" cy="338554"/>
            </a:xfrm>
            <a:prstGeom prst="rect">
              <a:avLst/>
            </a:prstGeom>
          </p:spPr>
          <p:txBody>
            <a:bodyPr wrap="square">
              <a:spAutoFit/>
              <a:scene3d>
                <a:camera prst="orthographicFront"/>
                <a:lightRig rig="threePt" dir="t"/>
              </a:scene3d>
              <a:sp3d contourW="12700"/>
            </a:bodyPr>
            <a:lstStyle/>
            <a:p>
              <a:pPr defTabSz="457200">
                <a:buClr>
                  <a:srgbClr val="151314"/>
                </a:buClr>
                <a:buSzPct val="25000"/>
              </a:pPr>
              <a:r>
                <a:rPr lang="zh-CN" altLang="en-US" sz="1600" b="1" kern="0" dirty="0">
                  <a:solidFill>
                    <a:srgbClr val="24313A"/>
                  </a:solidFill>
                  <a:ea typeface="思源黑体" panose="020B0500000000000000" pitchFamily="34" charset="-122"/>
                  <a:cs typeface="+mn-ea"/>
                  <a:sym typeface="+mn-lt"/>
                </a:rPr>
                <a:t>社会需求分析</a:t>
              </a:r>
              <a:endParaRPr lang="zh-CN" altLang="en-US" sz="1600" b="1" kern="0" dirty="0">
                <a:solidFill>
                  <a:srgbClr val="24313A"/>
                </a:solidFill>
                <a:ea typeface="思源黑体" panose="020B0500000000000000" pitchFamily="34" charset="-122"/>
                <a:cs typeface="+mn-ea"/>
                <a:sym typeface="+mn-lt"/>
              </a:endParaRPr>
            </a:p>
          </p:txBody>
        </p:sp>
      </p:grpSp>
      <p:grpSp>
        <p:nvGrpSpPr>
          <p:cNvPr id="22" name="组合 21"/>
          <p:cNvGrpSpPr/>
          <p:nvPr/>
        </p:nvGrpSpPr>
        <p:grpSpPr>
          <a:xfrm>
            <a:off x="5917719" y="2537220"/>
            <a:ext cx="5149475" cy="1183621"/>
            <a:chOff x="6798184" y="1678126"/>
            <a:chExt cx="5149474" cy="1183621"/>
          </a:xfrm>
        </p:grpSpPr>
        <p:sp>
          <p:nvSpPr>
            <p:cNvPr id="23" name="矩形 22"/>
            <p:cNvSpPr/>
            <p:nvPr/>
          </p:nvSpPr>
          <p:spPr>
            <a:xfrm>
              <a:off x="6798184" y="2030750"/>
              <a:ext cx="5149474" cy="830997"/>
            </a:xfrm>
            <a:prstGeom prst="rect">
              <a:avLst/>
            </a:prstGeom>
          </p:spPr>
          <p:txBody>
            <a:bodyPr wrap="square">
              <a:spAutoFit/>
              <a:scene3d>
                <a:camera prst="orthographicFront"/>
                <a:lightRig rig="threePt" dir="t"/>
              </a:scene3d>
              <a:sp3d contourW="12700"/>
            </a:bodyPr>
            <a:lstStyle/>
            <a:p>
              <a:pPr defTabSz="914400">
                <a:lnSpc>
                  <a:spcPct val="120000"/>
                </a:lnSpc>
                <a:spcBef>
                  <a:spcPct val="0"/>
                </a:spcBef>
              </a:pPr>
              <a:r>
                <a:rPr lang="zh-CN" altLang="en-US" sz="1000" dirty="0">
                  <a:solidFill>
                    <a:srgbClr val="FFFFFF">
                      <a:lumMod val="50000"/>
                    </a:srgbClr>
                  </a:solidFill>
                  <a:ea typeface="思源黑体" panose="020B0500000000000000" pitchFamily="34" charset="-122"/>
                  <a:sym typeface="微软雅黑" panose="020B0503020204020204" pitchFamily="34" charset="-122"/>
                </a:rPr>
                <a:t>在此录入上述图表的综合说明，在此录入上述图表的综合描述说明。在此录入上述图表的综合说明。在此录入上述图表的综合说明，在此录入上述图表的综合描述说明。在此录入上述图表的综合说明。</a:t>
              </a: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a:p>
              <a:pPr defTabSz="914400">
                <a:lnSpc>
                  <a:spcPct val="120000"/>
                </a:lnSpc>
                <a:spcBef>
                  <a:spcPct val="0"/>
                </a:spcBef>
              </a:pP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p:txBody>
        </p:sp>
        <p:sp>
          <p:nvSpPr>
            <p:cNvPr id="24" name="矩形 23"/>
            <p:cNvSpPr/>
            <p:nvPr/>
          </p:nvSpPr>
          <p:spPr>
            <a:xfrm>
              <a:off x="6798184" y="1678126"/>
              <a:ext cx="2241974" cy="338554"/>
            </a:xfrm>
            <a:prstGeom prst="rect">
              <a:avLst/>
            </a:prstGeom>
          </p:spPr>
          <p:txBody>
            <a:bodyPr wrap="square">
              <a:spAutoFit/>
              <a:scene3d>
                <a:camera prst="orthographicFront"/>
                <a:lightRig rig="threePt" dir="t"/>
              </a:scene3d>
              <a:sp3d contourW="12700"/>
            </a:bodyPr>
            <a:lstStyle/>
            <a:p>
              <a:pPr defTabSz="457200">
                <a:buClr>
                  <a:srgbClr val="151314"/>
                </a:buClr>
                <a:buSzPct val="25000"/>
              </a:pPr>
              <a:r>
                <a:rPr lang="zh-CN" altLang="en-US" sz="1600" b="1" kern="0" dirty="0">
                  <a:solidFill>
                    <a:srgbClr val="24313A"/>
                  </a:solidFill>
                  <a:ea typeface="思源黑体" panose="020B0500000000000000" pitchFamily="34" charset="-122"/>
                  <a:cs typeface="+mn-ea"/>
                  <a:sym typeface="+mn-lt"/>
                </a:rPr>
                <a:t>社会需求分析</a:t>
              </a:r>
              <a:endParaRPr lang="zh-CN" altLang="en-US" sz="1600" b="1" kern="0" dirty="0">
                <a:solidFill>
                  <a:srgbClr val="24313A"/>
                </a:solidFill>
                <a:ea typeface="思源黑体" panose="020B0500000000000000" pitchFamily="34" charset="-122"/>
                <a:cs typeface="+mn-ea"/>
                <a:sym typeface="+mn-lt"/>
              </a:endParaRPr>
            </a:p>
          </p:txBody>
        </p:sp>
      </p:grpSp>
      <p:grpSp>
        <p:nvGrpSpPr>
          <p:cNvPr id="25" name="组合 24"/>
          <p:cNvGrpSpPr/>
          <p:nvPr/>
        </p:nvGrpSpPr>
        <p:grpSpPr>
          <a:xfrm>
            <a:off x="5917719" y="3726916"/>
            <a:ext cx="5149475" cy="1183621"/>
            <a:chOff x="6798184" y="1678126"/>
            <a:chExt cx="5149474" cy="1183621"/>
          </a:xfrm>
        </p:grpSpPr>
        <p:sp>
          <p:nvSpPr>
            <p:cNvPr id="26" name="矩形 25"/>
            <p:cNvSpPr/>
            <p:nvPr/>
          </p:nvSpPr>
          <p:spPr>
            <a:xfrm>
              <a:off x="6798184" y="2030750"/>
              <a:ext cx="5149474" cy="830997"/>
            </a:xfrm>
            <a:prstGeom prst="rect">
              <a:avLst/>
            </a:prstGeom>
          </p:spPr>
          <p:txBody>
            <a:bodyPr wrap="square">
              <a:spAutoFit/>
              <a:scene3d>
                <a:camera prst="orthographicFront"/>
                <a:lightRig rig="threePt" dir="t"/>
              </a:scene3d>
              <a:sp3d contourW="12700"/>
            </a:bodyPr>
            <a:lstStyle/>
            <a:p>
              <a:pPr defTabSz="914400">
                <a:lnSpc>
                  <a:spcPct val="120000"/>
                </a:lnSpc>
                <a:spcBef>
                  <a:spcPct val="0"/>
                </a:spcBef>
              </a:pPr>
              <a:r>
                <a:rPr lang="zh-CN" altLang="en-US" sz="1000" dirty="0">
                  <a:solidFill>
                    <a:srgbClr val="FFFFFF">
                      <a:lumMod val="50000"/>
                    </a:srgbClr>
                  </a:solidFill>
                  <a:ea typeface="思源黑体" panose="020B0500000000000000" pitchFamily="34" charset="-122"/>
                  <a:sym typeface="微软雅黑" panose="020B0503020204020204" pitchFamily="34" charset="-122"/>
                </a:rPr>
                <a:t>在此录入上述图表的综合说明，在此录入上述图表的综合描述说明。在此录入上述图表的综合说明。在此录入上述图表的综合说明，在此录入上述图表的综合描述说明。在此录入上述图表的综合说明。</a:t>
              </a: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a:p>
              <a:pPr defTabSz="914400">
                <a:lnSpc>
                  <a:spcPct val="120000"/>
                </a:lnSpc>
                <a:spcBef>
                  <a:spcPct val="0"/>
                </a:spcBef>
              </a:pP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p:txBody>
        </p:sp>
        <p:sp>
          <p:nvSpPr>
            <p:cNvPr id="27" name="矩形 26"/>
            <p:cNvSpPr/>
            <p:nvPr/>
          </p:nvSpPr>
          <p:spPr>
            <a:xfrm>
              <a:off x="6798184" y="1678126"/>
              <a:ext cx="2241974" cy="338554"/>
            </a:xfrm>
            <a:prstGeom prst="rect">
              <a:avLst/>
            </a:prstGeom>
          </p:spPr>
          <p:txBody>
            <a:bodyPr wrap="square">
              <a:spAutoFit/>
              <a:scene3d>
                <a:camera prst="orthographicFront"/>
                <a:lightRig rig="threePt" dir="t"/>
              </a:scene3d>
              <a:sp3d contourW="12700"/>
            </a:bodyPr>
            <a:lstStyle/>
            <a:p>
              <a:pPr defTabSz="457200">
                <a:buClr>
                  <a:srgbClr val="151314"/>
                </a:buClr>
                <a:buSzPct val="25000"/>
              </a:pPr>
              <a:r>
                <a:rPr lang="zh-CN" altLang="en-US" sz="1600" b="1" kern="0" dirty="0">
                  <a:solidFill>
                    <a:srgbClr val="24313A"/>
                  </a:solidFill>
                  <a:ea typeface="思源黑体" panose="020B0500000000000000" pitchFamily="34" charset="-122"/>
                  <a:cs typeface="+mn-ea"/>
                  <a:sym typeface="+mn-lt"/>
                </a:rPr>
                <a:t>社会需求分析</a:t>
              </a:r>
              <a:endParaRPr lang="zh-CN" altLang="en-US" sz="1600" b="1" kern="0" dirty="0">
                <a:solidFill>
                  <a:srgbClr val="24313A"/>
                </a:solidFill>
                <a:ea typeface="思源黑体" panose="020B0500000000000000" pitchFamily="34" charset="-122"/>
                <a:cs typeface="+mn-ea"/>
                <a:sym typeface="+mn-lt"/>
              </a:endParaRPr>
            </a:p>
          </p:txBody>
        </p:sp>
      </p:grpSp>
      <p:grpSp>
        <p:nvGrpSpPr>
          <p:cNvPr id="28" name="组合 27"/>
          <p:cNvGrpSpPr/>
          <p:nvPr/>
        </p:nvGrpSpPr>
        <p:grpSpPr>
          <a:xfrm>
            <a:off x="5917719" y="4916612"/>
            <a:ext cx="5149475" cy="1183621"/>
            <a:chOff x="6798184" y="1678126"/>
            <a:chExt cx="5149474" cy="1183621"/>
          </a:xfrm>
        </p:grpSpPr>
        <p:sp>
          <p:nvSpPr>
            <p:cNvPr id="29" name="矩形 28"/>
            <p:cNvSpPr/>
            <p:nvPr/>
          </p:nvSpPr>
          <p:spPr>
            <a:xfrm>
              <a:off x="6798184" y="2030750"/>
              <a:ext cx="5149474" cy="830997"/>
            </a:xfrm>
            <a:prstGeom prst="rect">
              <a:avLst/>
            </a:prstGeom>
          </p:spPr>
          <p:txBody>
            <a:bodyPr wrap="square">
              <a:spAutoFit/>
              <a:scene3d>
                <a:camera prst="orthographicFront"/>
                <a:lightRig rig="threePt" dir="t"/>
              </a:scene3d>
              <a:sp3d contourW="12700"/>
            </a:bodyPr>
            <a:lstStyle/>
            <a:p>
              <a:pPr defTabSz="914400">
                <a:lnSpc>
                  <a:spcPct val="120000"/>
                </a:lnSpc>
                <a:spcBef>
                  <a:spcPct val="0"/>
                </a:spcBef>
              </a:pPr>
              <a:r>
                <a:rPr lang="zh-CN" altLang="en-US" sz="1000" dirty="0">
                  <a:solidFill>
                    <a:srgbClr val="FFFFFF">
                      <a:lumMod val="50000"/>
                    </a:srgbClr>
                  </a:solidFill>
                  <a:ea typeface="思源黑体" panose="020B0500000000000000" pitchFamily="34" charset="-122"/>
                  <a:sym typeface="微软雅黑" panose="020B0503020204020204" pitchFamily="34" charset="-122"/>
                </a:rPr>
                <a:t>在此录入上述图表的综合说明，在此录入上述图表的综合描述说明。在此录入上述图表的综合说明。在此录入上述图表的综合说明，在此录入上述图表的综合描述说明。在此录入上述图表的综合说明。</a:t>
              </a: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a:p>
              <a:pPr defTabSz="914400">
                <a:lnSpc>
                  <a:spcPct val="120000"/>
                </a:lnSpc>
                <a:spcBef>
                  <a:spcPct val="0"/>
                </a:spcBef>
              </a:pPr>
              <a:endParaRPr lang="zh-CN" altLang="en-US" sz="1000" dirty="0">
                <a:solidFill>
                  <a:srgbClr val="FFFFFF">
                    <a:lumMod val="50000"/>
                  </a:srgbClr>
                </a:solidFill>
                <a:ea typeface="思源黑体" panose="020B0500000000000000" pitchFamily="34" charset="-122"/>
                <a:sym typeface="微软雅黑" panose="020B0503020204020204" pitchFamily="34" charset="-122"/>
              </a:endParaRPr>
            </a:p>
          </p:txBody>
        </p:sp>
        <p:sp>
          <p:nvSpPr>
            <p:cNvPr id="32" name="矩形 31"/>
            <p:cNvSpPr/>
            <p:nvPr/>
          </p:nvSpPr>
          <p:spPr>
            <a:xfrm>
              <a:off x="6798184" y="1678126"/>
              <a:ext cx="2241974" cy="338554"/>
            </a:xfrm>
            <a:prstGeom prst="rect">
              <a:avLst/>
            </a:prstGeom>
          </p:spPr>
          <p:txBody>
            <a:bodyPr wrap="square">
              <a:spAutoFit/>
              <a:scene3d>
                <a:camera prst="orthographicFront"/>
                <a:lightRig rig="threePt" dir="t"/>
              </a:scene3d>
              <a:sp3d contourW="12700"/>
            </a:bodyPr>
            <a:lstStyle/>
            <a:p>
              <a:pPr defTabSz="457200">
                <a:buClr>
                  <a:srgbClr val="151314"/>
                </a:buClr>
                <a:buSzPct val="25000"/>
              </a:pPr>
              <a:r>
                <a:rPr lang="zh-CN" altLang="en-US" sz="1600" b="1" kern="0" dirty="0">
                  <a:solidFill>
                    <a:srgbClr val="24313A"/>
                  </a:solidFill>
                  <a:ea typeface="思源黑体" panose="020B0500000000000000" pitchFamily="34" charset="-122"/>
                  <a:cs typeface="+mn-ea"/>
                  <a:sym typeface="+mn-lt"/>
                </a:rPr>
                <a:t>社会需求分析</a:t>
              </a:r>
              <a:endParaRPr lang="zh-CN" altLang="en-US" sz="1600" b="1" kern="0" dirty="0">
                <a:solidFill>
                  <a:srgbClr val="24313A"/>
                </a:solidFill>
                <a:ea typeface="思源黑体" panose="020B0500000000000000" pitchFamily="34" charset="-122"/>
                <a:cs typeface="+mn-ea"/>
                <a:sym typeface="+mn-lt"/>
              </a:endParaRPr>
            </a:p>
          </p:txBody>
        </p:sp>
      </p:grpSp>
      <p:pic>
        <p:nvPicPr>
          <p:cNvPr id="33" name="图片占位符 42"/>
          <p:cNvPicPr>
            <a:picLocks noChangeAspect="1"/>
          </p:cNvPicPr>
          <p:nvPr/>
        </p:nvPicPr>
        <p:blipFill>
          <a:blip r:embed="rId1" cstate="print">
            <a:extLst>
              <a:ext uri="{28A0092B-C50C-407E-A947-70E740481C1C}">
                <a14:useLocalDpi xmlns:a14="http://schemas.microsoft.com/office/drawing/2010/main" val="0"/>
              </a:ext>
            </a:extLst>
          </a:blip>
          <a:srcRect l="18798" r="18798"/>
          <a:stretch>
            <a:fillRect/>
          </a:stretch>
        </p:blipFill>
        <p:spPr>
          <a:xfrm>
            <a:off x="810563" y="2019763"/>
            <a:ext cx="3180360" cy="3056600"/>
          </a:xfrm>
          <a:custGeom>
            <a:avLst/>
            <a:gdLst>
              <a:gd name="connsiteX0" fmla="*/ 1524000 w 3048000"/>
              <a:gd name="connsiteY0" fmla="*/ 0 h 3048000"/>
              <a:gd name="connsiteX1" fmla="*/ 3048000 w 3048000"/>
              <a:gd name="connsiteY1" fmla="*/ 1524000 h 3048000"/>
              <a:gd name="connsiteX2" fmla="*/ 1524000 w 3048000"/>
              <a:gd name="connsiteY2" fmla="*/ 3048000 h 3048000"/>
              <a:gd name="connsiteX3" fmla="*/ 0 w 3048000"/>
              <a:gd name="connsiteY3" fmla="*/ 1524000 h 3048000"/>
              <a:gd name="connsiteX4" fmla="*/ 1524000 w 3048000"/>
              <a:gd name="connsiteY4" fmla="*/ 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1524000" y="0"/>
                </a:moveTo>
                <a:cubicBezTo>
                  <a:pt x="2365682" y="0"/>
                  <a:pt x="3048000" y="682318"/>
                  <a:pt x="3048000" y="1524000"/>
                </a:cubicBezTo>
                <a:cubicBezTo>
                  <a:pt x="3048000" y="2365682"/>
                  <a:pt x="2365682" y="3048000"/>
                  <a:pt x="1524000" y="3048000"/>
                </a:cubicBezTo>
                <a:cubicBezTo>
                  <a:pt x="682318" y="3048000"/>
                  <a:pt x="0" y="2365682"/>
                  <a:pt x="0" y="1524000"/>
                </a:cubicBezTo>
                <a:cubicBezTo>
                  <a:pt x="0" y="682318"/>
                  <a:pt x="682318" y="0"/>
                  <a:pt x="1524000" y="0"/>
                </a:cubicBezTo>
                <a:close/>
              </a:path>
            </a:pathLst>
          </a:custGeom>
          <a:blipFill dpi="0" rotWithShape="1">
            <a:blip r:embed="rId2"/>
            <a:srcRect/>
            <a:tile tx="0" ty="0" sx="100000" sy="100000" flip="none" algn="ctr"/>
          </a:blipFill>
        </p:spPr>
      </p:pic>
      <p:sp>
        <p:nvSpPr>
          <p:cNvPr id="35" name="矩形 34"/>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需求分析</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11"/>
          <p:cNvPicPr>
            <a:picLocks noChangeAspect="1"/>
          </p:cNvPicPr>
          <p:nvPr/>
        </p:nvPicPr>
        <p:blipFill>
          <a:blip r:embed="rId1"/>
          <a:srcRect/>
          <a:stretch>
            <a:fillRect/>
          </a:stretch>
        </p:blipFill>
        <p:spPr>
          <a:xfrm>
            <a:off x="0" y="-1078500"/>
            <a:ext cx="12192000" cy="3810000"/>
          </a:xfrm>
        </p:spPr>
      </p:pic>
      <p:sp>
        <p:nvSpPr>
          <p:cNvPr id="73" name="任意多边形 72"/>
          <p:cNvSpPr/>
          <p:nvPr/>
        </p:nvSpPr>
        <p:spPr>
          <a:xfrm>
            <a:off x="-8066" y="-2"/>
            <a:ext cx="6629398" cy="6858001"/>
          </a:xfrm>
          <a:custGeom>
            <a:avLst/>
            <a:gdLst>
              <a:gd name="connsiteX0" fmla="*/ 0 w 6629398"/>
              <a:gd name="connsiteY0" fmla="*/ 0 h 6858001"/>
              <a:gd name="connsiteX1" fmla="*/ 4005369 w 6629398"/>
              <a:gd name="connsiteY1" fmla="*/ 0 h 6858001"/>
              <a:gd name="connsiteX2" fmla="*/ 5237628 w 6629398"/>
              <a:gd name="connsiteY2" fmla="*/ 0 h 6858001"/>
              <a:gd name="connsiteX3" fmla="*/ 5340335 w 6629398"/>
              <a:gd name="connsiteY3" fmla="*/ 0 h 6858001"/>
              <a:gd name="connsiteX4" fmla="*/ 5567082 w 6629398"/>
              <a:gd name="connsiteY4" fmla="*/ 226747 h 6858001"/>
              <a:gd name="connsiteX5" fmla="*/ 5567081 w 6629398"/>
              <a:gd name="connsiteY5" fmla="*/ 226747 h 6858001"/>
              <a:gd name="connsiteX6" fmla="*/ 5340334 w 6629398"/>
              <a:gd name="connsiteY6" fmla="*/ 453494 h 6858001"/>
              <a:gd name="connsiteX7" fmla="*/ 5237628 w 6629398"/>
              <a:gd name="connsiteY7" fmla="*/ 453494 h 6858001"/>
              <a:gd name="connsiteX8" fmla="*/ 5237628 w 6629398"/>
              <a:gd name="connsiteY8" fmla="*/ 457465 h 6858001"/>
              <a:gd name="connsiteX9" fmla="*/ 5237134 w 6629398"/>
              <a:gd name="connsiteY9" fmla="*/ 457465 h 6858001"/>
              <a:gd name="connsiteX10" fmla="*/ 5028206 w 6629398"/>
              <a:gd name="connsiteY10" fmla="*/ 595952 h 6858001"/>
              <a:gd name="connsiteX11" fmla="*/ 5010387 w 6629398"/>
              <a:gd name="connsiteY11" fmla="*/ 684212 h 6858001"/>
              <a:gd name="connsiteX12" fmla="*/ 5028206 w 6629398"/>
              <a:gd name="connsiteY12" fmla="*/ 772472 h 6858001"/>
              <a:gd name="connsiteX13" fmla="*/ 5237134 w 6629398"/>
              <a:gd name="connsiteY13" fmla="*/ 910958 h 6858001"/>
              <a:gd name="connsiteX14" fmla="*/ 5237628 w 6629398"/>
              <a:gd name="connsiteY14" fmla="*/ 910958 h 6858001"/>
              <a:gd name="connsiteX15" fmla="*/ 5237628 w 6629398"/>
              <a:gd name="connsiteY15" fmla="*/ 914929 h 6858001"/>
              <a:gd name="connsiteX16" fmla="*/ 5340335 w 6629398"/>
              <a:gd name="connsiteY16" fmla="*/ 914929 h 6858001"/>
              <a:gd name="connsiteX17" fmla="*/ 5567082 w 6629398"/>
              <a:gd name="connsiteY17" fmla="*/ 1141676 h 6858001"/>
              <a:gd name="connsiteX18" fmla="*/ 5567081 w 6629398"/>
              <a:gd name="connsiteY18" fmla="*/ 1141676 h 6858001"/>
              <a:gd name="connsiteX19" fmla="*/ 5340334 w 6629398"/>
              <a:gd name="connsiteY19" fmla="*/ 1368423 h 6858001"/>
              <a:gd name="connsiteX20" fmla="*/ 5237628 w 6629398"/>
              <a:gd name="connsiteY20" fmla="*/ 1368423 h 6858001"/>
              <a:gd name="connsiteX21" fmla="*/ 5237628 w 6629398"/>
              <a:gd name="connsiteY21" fmla="*/ 1372394 h 6858001"/>
              <a:gd name="connsiteX22" fmla="*/ 5067685 w 6629398"/>
              <a:gd name="connsiteY22" fmla="*/ 1372394 h 6858001"/>
              <a:gd name="connsiteX23" fmla="*/ 4858757 w 6629398"/>
              <a:gd name="connsiteY23" fmla="*/ 1510881 h 6858001"/>
              <a:gd name="connsiteX24" fmla="*/ 4840938 w 6629398"/>
              <a:gd name="connsiteY24" fmla="*/ 1599141 h 6858001"/>
              <a:gd name="connsiteX25" fmla="*/ 4858757 w 6629398"/>
              <a:gd name="connsiteY25" fmla="*/ 1687401 h 6858001"/>
              <a:gd name="connsiteX26" fmla="*/ 5067685 w 6629398"/>
              <a:gd name="connsiteY26" fmla="*/ 1825887 h 6858001"/>
              <a:gd name="connsiteX27" fmla="*/ 5496128 w 6629398"/>
              <a:gd name="connsiteY27" fmla="*/ 1825888 h 6858001"/>
              <a:gd name="connsiteX28" fmla="*/ 5496128 w 6629398"/>
              <a:gd name="connsiteY28" fmla="*/ 1829858 h 6858001"/>
              <a:gd name="connsiteX29" fmla="*/ 5905111 w 6629398"/>
              <a:gd name="connsiteY29" fmla="*/ 1829858 h 6858001"/>
              <a:gd name="connsiteX30" fmla="*/ 6131858 w 6629398"/>
              <a:gd name="connsiteY30" fmla="*/ 2056605 h 6858001"/>
              <a:gd name="connsiteX31" fmla="*/ 6131857 w 6629398"/>
              <a:gd name="connsiteY31" fmla="*/ 2056605 h 6858001"/>
              <a:gd name="connsiteX32" fmla="*/ 5905110 w 6629398"/>
              <a:gd name="connsiteY32" fmla="*/ 2283353 h 6858001"/>
              <a:gd name="connsiteX33" fmla="*/ 5496128 w 6629398"/>
              <a:gd name="connsiteY33" fmla="*/ 2283353 h 6858001"/>
              <a:gd name="connsiteX34" fmla="*/ 5496128 w 6629398"/>
              <a:gd name="connsiteY34" fmla="*/ 2287323 h 6858001"/>
              <a:gd name="connsiteX35" fmla="*/ 5406583 w 6629398"/>
              <a:gd name="connsiteY35" fmla="*/ 2287323 h 6858001"/>
              <a:gd name="connsiteX36" fmla="*/ 5184443 w 6629398"/>
              <a:gd name="connsiteY36" fmla="*/ 2468373 h 6858001"/>
              <a:gd name="connsiteX37" fmla="*/ 5179836 w 6629398"/>
              <a:gd name="connsiteY37" fmla="*/ 2514070 h 6858001"/>
              <a:gd name="connsiteX38" fmla="*/ 5184443 w 6629398"/>
              <a:gd name="connsiteY38" fmla="*/ 2559767 h 6858001"/>
              <a:gd name="connsiteX39" fmla="*/ 5406583 w 6629398"/>
              <a:gd name="connsiteY39" fmla="*/ 2740816 h 6858001"/>
              <a:gd name="connsiteX40" fmla="*/ 6071656 w 6629398"/>
              <a:gd name="connsiteY40" fmla="*/ 2740817 h 6858001"/>
              <a:gd name="connsiteX41" fmla="*/ 6071656 w 6629398"/>
              <a:gd name="connsiteY41" fmla="*/ 2744788 h 6858001"/>
              <a:gd name="connsiteX42" fmla="*/ 6389204 w 6629398"/>
              <a:gd name="connsiteY42" fmla="*/ 2744788 h 6858001"/>
              <a:gd name="connsiteX43" fmla="*/ 6615951 w 6629398"/>
              <a:gd name="connsiteY43" fmla="*/ 2971535 h 6858001"/>
              <a:gd name="connsiteX44" fmla="*/ 6615950 w 6629398"/>
              <a:gd name="connsiteY44" fmla="*/ 2971535 h 6858001"/>
              <a:gd name="connsiteX45" fmla="*/ 6389203 w 6629398"/>
              <a:gd name="connsiteY45" fmla="*/ 3198282 h 6858001"/>
              <a:gd name="connsiteX46" fmla="*/ 6071656 w 6629398"/>
              <a:gd name="connsiteY46" fmla="*/ 3198282 h 6858001"/>
              <a:gd name="connsiteX47" fmla="*/ 6071656 w 6629398"/>
              <a:gd name="connsiteY47" fmla="*/ 3204498 h 6858001"/>
              <a:gd name="connsiteX48" fmla="*/ 6006416 w 6629398"/>
              <a:gd name="connsiteY48" fmla="*/ 3216011 h 6858001"/>
              <a:gd name="connsiteX49" fmla="*/ 5862239 w 6629398"/>
              <a:gd name="connsiteY49" fmla="*/ 3383302 h 6858001"/>
              <a:gd name="connsiteX50" fmla="*/ 5857632 w 6629398"/>
              <a:gd name="connsiteY50" fmla="*/ 3428999 h 6858001"/>
              <a:gd name="connsiteX51" fmla="*/ 5862239 w 6629398"/>
              <a:gd name="connsiteY51" fmla="*/ 3474696 h 6858001"/>
              <a:gd name="connsiteX52" fmla="*/ 6006416 w 6629398"/>
              <a:gd name="connsiteY52" fmla="*/ 3641986 h 6858001"/>
              <a:gd name="connsiteX53" fmla="*/ 6071656 w 6629398"/>
              <a:gd name="connsiteY53" fmla="*/ 3653500 h 6858001"/>
              <a:gd name="connsiteX54" fmla="*/ 6071656 w 6629398"/>
              <a:gd name="connsiteY54" fmla="*/ 3659717 h 6858001"/>
              <a:gd name="connsiteX55" fmla="*/ 6402651 w 6629398"/>
              <a:gd name="connsiteY55" fmla="*/ 3659717 h 6858001"/>
              <a:gd name="connsiteX56" fmla="*/ 6629398 w 6629398"/>
              <a:gd name="connsiteY56" fmla="*/ 3886464 h 6858001"/>
              <a:gd name="connsiteX57" fmla="*/ 6629397 w 6629398"/>
              <a:gd name="connsiteY57" fmla="*/ 3886464 h 6858001"/>
              <a:gd name="connsiteX58" fmla="*/ 6402650 w 6629398"/>
              <a:gd name="connsiteY58" fmla="*/ 4113211 h 6858001"/>
              <a:gd name="connsiteX59" fmla="*/ 6071656 w 6629398"/>
              <a:gd name="connsiteY59" fmla="*/ 4113211 h 6858001"/>
              <a:gd name="connsiteX60" fmla="*/ 6071656 w 6629398"/>
              <a:gd name="connsiteY60" fmla="*/ 4117181 h 6858001"/>
              <a:gd name="connsiteX61" fmla="*/ 5745481 w 6629398"/>
              <a:gd name="connsiteY61" fmla="*/ 4117181 h 6858001"/>
              <a:gd name="connsiteX62" fmla="*/ 5523341 w 6629398"/>
              <a:gd name="connsiteY62" fmla="*/ 4298231 h 6858001"/>
              <a:gd name="connsiteX63" fmla="*/ 5518734 w 6629398"/>
              <a:gd name="connsiteY63" fmla="*/ 4343928 h 6858001"/>
              <a:gd name="connsiteX64" fmla="*/ 5523341 w 6629398"/>
              <a:gd name="connsiteY64" fmla="*/ 4389625 h 6858001"/>
              <a:gd name="connsiteX65" fmla="*/ 5745481 w 6629398"/>
              <a:gd name="connsiteY65" fmla="*/ 4570674 h 6858001"/>
              <a:gd name="connsiteX66" fmla="*/ 5890808 w 6629398"/>
              <a:gd name="connsiteY66" fmla="*/ 4570674 h 6858001"/>
              <a:gd name="connsiteX67" fmla="*/ 5890808 w 6629398"/>
              <a:gd name="connsiteY67" fmla="*/ 4574646 h 6858001"/>
              <a:gd name="connsiteX68" fmla="*/ 5983154 w 6629398"/>
              <a:gd name="connsiteY68" fmla="*/ 4574646 h 6858001"/>
              <a:gd name="connsiteX69" fmla="*/ 6209901 w 6629398"/>
              <a:gd name="connsiteY69" fmla="*/ 4801393 h 6858001"/>
              <a:gd name="connsiteX70" fmla="*/ 6209900 w 6629398"/>
              <a:gd name="connsiteY70" fmla="*/ 4801393 h 6858001"/>
              <a:gd name="connsiteX71" fmla="*/ 5983153 w 6629398"/>
              <a:gd name="connsiteY71" fmla="*/ 5028140 h 6858001"/>
              <a:gd name="connsiteX72" fmla="*/ 5890808 w 6629398"/>
              <a:gd name="connsiteY72" fmla="*/ 5028140 h 6858001"/>
              <a:gd name="connsiteX73" fmla="*/ 5890808 w 6629398"/>
              <a:gd name="connsiteY73" fmla="*/ 5036368 h 6858001"/>
              <a:gd name="connsiteX74" fmla="*/ 5836967 w 6629398"/>
              <a:gd name="connsiteY74" fmla="*/ 5045870 h 6858001"/>
              <a:gd name="connsiteX75" fmla="*/ 5692790 w 6629398"/>
              <a:gd name="connsiteY75" fmla="*/ 5213161 h 6858001"/>
              <a:gd name="connsiteX76" fmla="*/ 5688183 w 6629398"/>
              <a:gd name="connsiteY76" fmla="*/ 5258858 h 6858001"/>
              <a:gd name="connsiteX77" fmla="*/ 5692790 w 6629398"/>
              <a:gd name="connsiteY77" fmla="*/ 5304555 h 6858001"/>
              <a:gd name="connsiteX78" fmla="*/ 5836967 w 6629398"/>
              <a:gd name="connsiteY78" fmla="*/ 5471845 h 6858001"/>
              <a:gd name="connsiteX79" fmla="*/ 5890808 w 6629398"/>
              <a:gd name="connsiteY79" fmla="*/ 5481347 h 6858001"/>
              <a:gd name="connsiteX80" fmla="*/ 5890808 w 6629398"/>
              <a:gd name="connsiteY80" fmla="*/ 5489575 h 6858001"/>
              <a:gd name="connsiteX81" fmla="*/ 5960531 w 6629398"/>
              <a:gd name="connsiteY81" fmla="*/ 5489575 h 6858001"/>
              <a:gd name="connsiteX82" fmla="*/ 6187278 w 6629398"/>
              <a:gd name="connsiteY82" fmla="*/ 5716322 h 6858001"/>
              <a:gd name="connsiteX83" fmla="*/ 6187277 w 6629398"/>
              <a:gd name="connsiteY83" fmla="*/ 5716322 h 6858001"/>
              <a:gd name="connsiteX84" fmla="*/ 5960530 w 6629398"/>
              <a:gd name="connsiteY84" fmla="*/ 5943069 h 6858001"/>
              <a:gd name="connsiteX85" fmla="*/ 5890808 w 6629398"/>
              <a:gd name="connsiteY85" fmla="*/ 5943069 h 6858001"/>
              <a:gd name="connsiteX86" fmla="*/ 5890808 w 6629398"/>
              <a:gd name="connsiteY86" fmla="*/ 5947040 h 6858001"/>
              <a:gd name="connsiteX87" fmla="*/ 5576032 w 6629398"/>
              <a:gd name="connsiteY87" fmla="*/ 5947040 h 6858001"/>
              <a:gd name="connsiteX88" fmla="*/ 5353892 w 6629398"/>
              <a:gd name="connsiteY88" fmla="*/ 6128090 h 6858001"/>
              <a:gd name="connsiteX89" fmla="*/ 5349285 w 6629398"/>
              <a:gd name="connsiteY89" fmla="*/ 6173787 h 6858001"/>
              <a:gd name="connsiteX90" fmla="*/ 5353892 w 6629398"/>
              <a:gd name="connsiteY90" fmla="*/ 6219484 h 6858001"/>
              <a:gd name="connsiteX91" fmla="*/ 5576032 w 6629398"/>
              <a:gd name="connsiteY91" fmla="*/ 6400533 h 6858001"/>
              <a:gd name="connsiteX92" fmla="*/ 5662900 w 6629398"/>
              <a:gd name="connsiteY92" fmla="*/ 6400533 h 6858001"/>
              <a:gd name="connsiteX93" fmla="*/ 5662900 w 6629398"/>
              <a:gd name="connsiteY93" fmla="*/ 6404830 h 6858001"/>
              <a:gd name="connsiteX94" fmla="*/ 5705400 w 6629398"/>
              <a:gd name="connsiteY94" fmla="*/ 6409114 h 6858001"/>
              <a:gd name="connsiteX95" fmla="*/ 5886449 w 6629398"/>
              <a:gd name="connsiteY95" fmla="*/ 6631254 h 6858001"/>
              <a:gd name="connsiteX96" fmla="*/ 5886448 w 6629398"/>
              <a:gd name="connsiteY96" fmla="*/ 6631254 h 6858001"/>
              <a:gd name="connsiteX97" fmla="*/ 5705399 w 6629398"/>
              <a:gd name="connsiteY97" fmla="*/ 6853395 h 6858001"/>
              <a:gd name="connsiteX98" fmla="*/ 5662900 w 6629398"/>
              <a:gd name="connsiteY98" fmla="*/ 6857679 h 6858001"/>
              <a:gd name="connsiteX99" fmla="*/ 5662900 w 6629398"/>
              <a:gd name="connsiteY99" fmla="*/ 6858000 h 6858001"/>
              <a:gd name="connsiteX100" fmla="*/ 5659711 w 6629398"/>
              <a:gd name="connsiteY100" fmla="*/ 6858000 h 6858001"/>
              <a:gd name="connsiteX101" fmla="*/ 5659701 w 6629398"/>
              <a:gd name="connsiteY101" fmla="*/ 6858001 h 6858001"/>
              <a:gd name="connsiteX102" fmla="*/ 4324736 w 6629398"/>
              <a:gd name="connsiteY102" fmla="*/ 6858000 h 6858001"/>
              <a:gd name="connsiteX103" fmla="*/ 0 w 6629398"/>
              <a:gd name="connsiteY103"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29398" h="6858001">
                <a:moveTo>
                  <a:pt x="0" y="0"/>
                </a:moveTo>
                <a:lnTo>
                  <a:pt x="4005369" y="0"/>
                </a:lnTo>
                <a:lnTo>
                  <a:pt x="5237628" y="0"/>
                </a:lnTo>
                <a:lnTo>
                  <a:pt x="5340335" y="0"/>
                </a:lnTo>
                <a:cubicBezTo>
                  <a:pt x="5465564" y="0"/>
                  <a:pt x="5567082" y="101518"/>
                  <a:pt x="5567082" y="226747"/>
                </a:cubicBezTo>
                <a:lnTo>
                  <a:pt x="5567081" y="226747"/>
                </a:lnTo>
                <a:cubicBezTo>
                  <a:pt x="5567081" y="351976"/>
                  <a:pt x="5465563" y="453494"/>
                  <a:pt x="5340334" y="453494"/>
                </a:cubicBezTo>
                <a:lnTo>
                  <a:pt x="5237628" y="453494"/>
                </a:lnTo>
                <a:lnTo>
                  <a:pt x="5237628" y="457465"/>
                </a:lnTo>
                <a:lnTo>
                  <a:pt x="5237134" y="457465"/>
                </a:lnTo>
                <a:cubicBezTo>
                  <a:pt x="5143213" y="457465"/>
                  <a:pt x="5062628" y="514569"/>
                  <a:pt x="5028206" y="595952"/>
                </a:cubicBezTo>
                <a:lnTo>
                  <a:pt x="5010387" y="684212"/>
                </a:lnTo>
                <a:lnTo>
                  <a:pt x="5028206" y="772472"/>
                </a:lnTo>
                <a:cubicBezTo>
                  <a:pt x="5062628" y="853854"/>
                  <a:pt x="5143213" y="910958"/>
                  <a:pt x="5237134" y="910958"/>
                </a:cubicBezTo>
                <a:lnTo>
                  <a:pt x="5237628" y="910958"/>
                </a:lnTo>
                <a:lnTo>
                  <a:pt x="5237628" y="914929"/>
                </a:lnTo>
                <a:lnTo>
                  <a:pt x="5340335" y="914929"/>
                </a:lnTo>
                <a:cubicBezTo>
                  <a:pt x="5465564" y="914929"/>
                  <a:pt x="5567082" y="1016447"/>
                  <a:pt x="5567082" y="1141676"/>
                </a:cubicBezTo>
                <a:lnTo>
                  <a:pt x="5567081" y="1141676"/>
                </a:lnTo>
                <a:cubicBezTo>
                  <a:pt x="5567081" y="1266906"/>
                  <a:pt x="5465563" y="1368423"/>
                  <a:pt x="5340334" y="1368423"/>
                </a:cubicBezTo>
                <a:lnTo>
                  <a:pt x="5237628" y="1368423"/>
                </a:lnTo>
                <a:lnTo>
                  <a:pt x="5237628" y="1372394"/>
                </a:lnTo>
                <a:lnTo>
                  <a:pt x="5067685" y="1372394"/>
                </a:lnTo>
                <a:cubicBezTo>
                  <a:pt x="4973763" y="1372394"/>
                  <a:pt x="4893179" y="1429498"/>
                  <a:pt x="4858757" y="1510881"/>
                </a:cubicBezTo>
                <a:lnTo>
                  <a:pt x="4840938" y="1599141"/>
                </a:lnTo>
                <a:lnTo>
                  <a:pt x="4858757" y="1687401"/>
                </a:lnTo>
                <a:cubicBezTo>
                  <a:pt x="4893179" y="1768783"/>
                  <a:pt x="4973763" y="1825887"/>
                  <a:pt x="5067685" y="1825887"/>
                </a:cubicBezTo>
                <a:lnTo>
                  <a:pt x="5496128" y="1825888"/>
                </a:lnTo>
                <a:lnTo>
                  <a:pt x="5496128" y="1829858"/>
                </a:lnTo>
                <a:lnTo>
                  <a:pt x="5905111" y="1829858"/>
                </a:lnTo>
                <a:cubicBezTo>
                  <a:pt x="6030340" y="1829858"/>
                  <a:pt x="6131858" y="1931376"/>
                  <a:pt x="6131858" y="2056605"/>
                </a:cubicBezTo>
                <a:lnTo>
                  <a:pt x="6131857" y="2056605"/>
                </a:lnTo>
                <a:cubicBezTo>
                  <a:pt x="6131857" y="2181834"/>
                  <a:pt x="6030339" y="2283353"/>
                  <a:pt x="5905110" y="2283353"/>
                </a:cubicBezTo>
                <a:lnTo>
                  <a:pt x="5496128" y="2283353"/>
                </a:lnTo>
                <a:lnTo>
                  <a:pt x="5496128" y="2287323"/>
                </a:lnTo>
                <a:lnTo>
                  <a:pt x="5406583" y="2287323"/>
                </a:lnTo>
                <a:cubicBezTo>
                  <a:pt x="5297008" y="2287323"/>
                  <a:pt x="5205586" y="2365048"/>
                  <a:pt x="5184443" y="2468373"/>
                </a:cubicBezTo>
                <a:lnTo>
                  <a:pt x="5179836" y="2514070"/>
                </a:lnTo>
                <a:lnTo>
                  <a:pt x="5184443" y="2559767"/>
                </a:lnTo>
                <a:cubicBezTo>
                  <a:pt x="5205586" y="2663091"/>
                  <a:pt x="5297008" y="2740816"/>
                  <a:pt x="5406583" y="2740816"/>
                </a:cubicBezTo>
                <a:lnTo>
                  <a:pt x="6071656" y="2740817"/>
                </a:lnTo>
                <a:lnTo>
                  <a:pt x="6071656" y="2744788"/>
                </a:lnTo>
                <a:lnTo>
                  <a:pt x="6389204" y="2744788"/>
                </a:lnTo>
                <a:cubicBezTo>
                  <a:pt x="6514433" y="2744788"/>
                  <a:pt x="6615951" y="2846306"/>
                  <a:pt x="6615951" y="2971535"/>
                </a:cubicBezTo>
                <a:lnTo>
                  <a:pt x="6615950" y="2971535"/>
                </a:lnTo>
                <a:cubicBezTo>
                  <a:pt x="6615950" y="3096764"/>
                  <a:pt x="6514432" y="3198282"/>
                  <a:pt x="6389203" y="3198282"/>
                </a:cubicBezTo>
                <a:lnTo>
                  <a:pt x="6071656" y="3198282"/>
                </a:lnTo>
                <a:lnTo>
                  <a:pt x="6071656" y="3204498"/>
                </a:lnTo>
                <a:lnTo>
                  <a:pt x="6006416" y="3216011"/>
                </a:lnTo>
                <a:cubicBezTo>
                  <a:pt x="5933486" y="3242715"/>
                  <a:pt x="5878096" y="3305808"/>
                  <a:pt x="5862239" y="3383302"/>
                </a:cubicBezTo>
                <a:lnTo>
                  <a:pt x="5857632" y="3428999"/>
                </a:lnTo>
                <a:lnTo>
                  <a:pt x="5862239" y="3474696"/>
                </a:lnTo>
                <a:cubicBezTo>
                  <a:pt x="5878096" y="3552189"/>
                  <a:pt x="5933486" y="3615283"/>
                  <a:pt x="6006416" y="3641986"/>
                </a:cubicBezTo>
                <a:lnTo>
                  <a:pt x="6071656" y="3653500"/>
                </a:lnTo>
                <a:lnTo>
                  <a:pt x="6071656" y="3659717"/>
                </a:lnTo>
                <a:lnTo>
                  <a:pt x="6402651" y="3659717"/>
                </a:lnTo>
                <a:cubicBezTo>
                  <a:pt x="6527880" y="3659717"/>
                  <a:pt x="6629398" y="3761235"/>
                  <a:pt x="6629398" y="3886464"/>
                </a:cubicBezTo>
                <a:lnTo>
                  <a:pt x="6629397" y="3886464"/>
                </a:lnTo>
                <a:cubicBezTo>
                  <a:pt x="6629397" y="4011693"/>
                  <a:pt x="6527879" y="4113211"/>
                  <a:pt x="6402650" y="4113211"/>
                </a:cubicBezTo>
                <a:lnTo>
                  <a:pt x="6071656" y="4113211"/>
                </a:lnTo>
                <a:lnTo>
                  <a:pt x="6071656" y="4117181"/>
                </a:lnTo>
                <a:lnTo>
                  <a:pt x="5745481" y="4117181"/>
                </a:lnTo>
                <a:cubicBezTo>
                  <a:pt x="5635906" y="4117181"/>
                  <a:pt x="5544484" y="4194906"/>
                  <a:pt x="5523341" y="4298231"/>
                </a:cubicBezTo>
                <a:lnTo>
                  <a:pt x="5518734" y="4343928"/>
                </a:lnTo>
                <a:lnTo>
                  <a:pt x="5523341" y="4389625"/>
                </a:lnTo>
                <a:cubicBezTo>
                  <a:pt x="5544484" y="4492950"/>
                  <a:pt x="5635906" y="4570674"/>
                  <a:pt x="5745481" y="4570674"/>
                </a:cubicBezTo>
                <a:lnTo>
                  <a:pt x="5890808" y="4570674"/>
                </a:lnTo>
                <a:lnTo>
                  <a:pt x="5890808" y="4574646"/>
                </a:lnTo>
                <a:lnTo>
                  <a:pt x="5983154" y="4574646"/>
                </a:lnTo>
                <a:cubicBezTo>
                  <a:pt x="6108383" y="4574646"/>
                  <a:pt x="6209901" y="4676164"/>
                  <a:pt x="6209901" y="4801393"/>
                </a:cubicBezTo>
                <a:lnTo>
                  <a:pt x="6209900" y="4801393"/>
                </a:lnTo>
                <a:cubicBezTo>
                  <a:pt x="6209900" y="4926622"/>
                  <a:pt x="6108382" y="5028140"/>
                  <a:pt x="5983153" y="5028140"/>
                </a:cubicBezTo>
                <a:lnTo>
                  <a:pt x="5890808" y="5028140"/>
                </a:lnTo>
                <a:lnTo>
                  <a:pt x="5890808" y="5036368"/>
                </a:lnTo>
                <a:lnTo>
                  <a:pt x="5836967" y="5045870"/>
                </a:lnTo>
                <a:cubicBezTo>
                  <a:pt x="5764037" y="5072574"/>
                  <a:pt x="5708648" y="5135667"/>
                  <a:pt x="5692790" y="5213161"/>
                </a:cubicBezTo>
                <a:lnTo>
                  <a:pt x="5688183" y="5258858"/>
                </a:lnTo>
                <a:lnTo>
                  <a:pt x="5692790" y="5304555"/>
                </a:lnTo>
                <a:cubicBezTo>
                  <a:pt x="5708648" y="5382049"/>
                  <a:pt x="5764037" y="5445142"/>
                  <a:pt x="5836967" y="5471845"/>
                </a:cubicBezTo>
                <a:lnTo>
                  <a:pt x="5890808" y="5481347"/>
                </a:lnTo>
                <a:lnTo>
                  <a:pt x="5890808" y="5489575"/>
                </a:lnTo>
                <a:lnTo>
                  <a:pt x="5960531" y="5489575"/>
                </a:lnTo>
                <a:cubicBezTo>
                  <a:pt x="6085760" y="5489575"/>
                  <a:pt x="6187278" y="5591093"/>
                  <a:pt x="6187278" y="5716322"/>
                </a:cubicBezTo>
                <a:lnTo>
                  <a:pt x="6187277" y="5716322"/>
                </a:lnTo>
                <a:cubicBezTo>
                  <a:pt x="6187277" y="5841551"/>
                  <a:pt x="6085759" y="5943069"/>
                  <a:pt x="5960530" y="5943069"/>
                </a:cubicBezTo>
                <a:lnTo>
                  <a:pt x="5890808" y="5943069"/>
                </a:lnTo>
                <a:lnTo>
                  <a:pt x="5890808" y="5947040"/>
                </a:lnTo>
                <a:lnTo>
                  <a:pt x="5576032" y="5947040"/>
                </a:lnTo>
                <a:cubicBezTo>
                  <a:pt x="5466457" y="5947040"/>
                  <a:pt x="5375035" y="6024765"/>
                  <a:pt x="5353892" y="6128090"/>
                </a:cubicBezTo>
                <a:lnTo>
                  <a:pt x="5349285" y="6173787"/>
                </a:lnTo>
                <a:lnTo>
                  <a:pt x="5353892" y="6219484"/>
                </a:lnTo>
                <a:cubicBezTo>
                  <a:pt x="5375035" y="6322809"/>
                  <a:pt x="5466457" y="6400533"/>
                  <a:pt x="5576032" y="6400533"/>
                </a:cubicBezTo>
                <a:lnTo>
                  <a:pt x="5662900" y="6400533"/>
                </a:lnTo>
                <a:lnTo>
                  <a:pt x="5662900" y="6404830"/>
                </a:lnTo>
                <a:lnTo>
                  <a:pt x="5705400" y="6409114"/>
                </a:lnTo>
                <a:cubicBezTo>
                  <a:pt x="5808725" y="6430257"/>
                  <a:pt x="5886449" y="6521679"/>
                  <a:pt x="5886449" y="6631254"/>
                </a:cubicBezTo>
                <a:lnTo>
                  <a:pt x="5886448" y="6631254"/>
                </a:lnTo>
                <a:cubicBezTo>
                  <a:pt x="5886448" y="6740830"/>
                  <a:pt x="5808724" y="6832251"/>
                  <a:pt x="5705399" y="6853395"/>
                </a:cubicBezTo>
                <a:lnTo>
                  <a:pt x="5662900" y="6857679"/>
                </a:lnTo>
                <a:lnTo>
                  <a:pt x="5662900" y="6858000"/>
                </a:lnTo>
                <a:lnTo>
                  <a:pt x="5659711" y="6858000"/>
                </a:lnTo>
                <a:lnTo>
                  <a:pt x="5659701" y="6858001"/>
                </a:lnTo>
                <a:lnTo>
                  <a:pt x="4324736" y="6858000"/>
                </a:lnTo>
                <a:lnTo>
                  <a:pt x="0" y="6858000"/>
                </a:lnTo>
                <a:close/>
              </a:path>
            </a:pathLst>
          </a:custGeom>
          <a:blipFill dpi="0" rotWithShape="1">
            <a:blip r:embed="rId2" cstate="print">
              <a:extLst>
                <a:ext uri="{28A0092B-C50C-407E-A947-70E740481C1C}">
                  <a14:useLocalDpi xmlns:a14="http://schemas.microsoft.com/office/drawing/2010/main" val="0"/>
                </a:ext>
              </a:extLst>
            </a:blip>
            <a:srcRect/>
            <a:tile tx="-3314700" ty="0" sx="100000" sy="100000" flip="none" algn="l"/>
          </a:blip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74" name="TextBox 21"/>
          <p:cNvSpPr txBox="1"/>
          <p:nvPr/>
        </p:nvSpPr>
        <p:spPr>
          <a:xfrm>
            <a:off x="7398245" y="2480750"/>
            <a:ext cx="3734497" cy="2539157"/>
          </a:xfrm>
          <a:prstGeom prst="rect">
            <a:avLst/>
          </a:prstGeom>
          <a:noFill/>
        </p:spPr>
        <p:txBody>
          <a:bodyPr wrap="square" lIns="0" tIns="0" rIns="0" bIns="0" rtlCol="0">
            <a:spAutoFit/>
          </a:bodyPr>
          <a:lstStyle/>
          <a:p>
            <a:pPr algn="just">
              <a:lnSpc>
                <a:spcPct val="150000"/>
              </a:lnSpc>
            </a:pPr>
            <a:r>
              <a:rPr lang="zh-CN" altLang="en-US" sz="1000" dirty="0">
                <a:solidFill>
                  <a:schemeClr val="tx1">
                    <a:lumMod val="75000"/>
                  </a:schemeClr>
                </a:solidFill>
                <a:latin typeface="思源黑体" panose="020B0500000000000000" pitchFamily="34" charset="-122"/>
                <a:ea typeface="思源黑体" panose="020B0500000000000000" pitchFamily="34" charset="-122"/>
              </a:rPr>
              <a:t>　　在这里我很荣幸赶上了公司改革的机遇，面对了一个崭新挑战自我的时机。感谢公司领导为我们创造了这次公平竞争的机会。我非常自豪地看到我们公司改革前进的步伐，以这种公平、公正、公开的方式选拔优秀的企业人才。</a:t>
            </a:r>
            <a:endParaRPr lang="zh-CN" altLang="en-US" sz="1000" dirty="0">
              <a:solidFill>
                <a:schemeClr val="tx1">
                  <a:lumMod val="75000"/>
                </a:schemeClr>
              </a:solidFill>
              <a:latin typeface="思源黑体" panose="020B0500000000000000" pitchFamily="34" charset="-122"/>
              <a:ea typeface="思源黑体" panose="020B0500000000000000" pitchFamily="34" charset="-122"/>
            </a:endParaRPr>
          </a:p>
          <a:p>
            <a:pPr algn="just">
              <a:lnSpc>
                <a:spcPct val="150000"/>
              </a:lnSpc>
            </a:pPr>
            <a:r>
              <a:rPr lang="zh-CN" altLang="en-US" sz="1000" dirty="0">
                <a:solidFill>
                  <a:schemeClr val="tx1">
                    <a:lumMod val="75000"/>
                  </a:schemeClr>
                </a:solidFill>
                <a:latin typeface="思源黑体" panose="020B0500000000000000" pitchFamily="34" charset="-122"/>
                <a:ea typeface="思源黑体" panose="020B0500000000000000" pitchFamily="34" charset="-122"/>
              </a:rPr>
              <a:t>       公司领导为我们创造了这次公平竞争的机会。在这里我很荣幸赶上了公司改革的机遇，面对了一个崭新挑战自我的时机。感谢公司领导为我们创造了这次公平竞争的机会。我非常自豪地看到我们公司改革前进的步伐，以这种公平、公正、</a:t>
            </a:r>
            <a:endParaRPr lang="zh-CN" altLang="en-US" sz="1000" dirty="0">
              <a:solidFill>
                <a:schemeClr val="tx1">
                  <a:lumMod val="75000"/>
                </a:schemeClr>
              </a:solidFill>
              <a:latin typeface="思源黑体" panose="020B0500000000000000" pitchFamily="34" charset="-122"/>
              <a:ea typeface="思源黑体" panose="020B0500000000000000" pitchFamily="34" charset="-122"/>
            </a:endParaRPr>
          </a:p>
          <a:p>
            <a:pPr algn="just">
              <a:lnSpc>
                <a:spcPct val="150000"/>
              </a:lnSpc>
            </a:pPr>
            <a:r>
              <a:rPr lang="zh-CN" altLang="en-US" sz="1000" dirty="0">
                <a:solidFill>
                  <a:schemeClr val="tx1">
                    <a:lumMod val="75000"/>
                  </a:schemeClr>
                </a:solidFill>
                <a:latin typeface="思源黑体" panose="020B0500000000000000" pitchFamily="34" charset="-122"/>
                <a:ea typeface="思源黑体" panose="020B0500000000000000" pitchFamily="34" charset="-122"/>
              </a:rPr>
              <a:t>       感谢公司领导为我们创造了这次公平竞争的机会。</a:t>
            </a:r>
            <a:endParaRPr lang="zh-CN" altLang="en-US" sz="1000" dirty="0">
              <a:solidFill>
                <a:schemeClr val="tx1">
                  <a:lumMod val="75000"/>
                </a:schemeClr>
              </a:solidFill>
              <a:latin typeface="思源黑体" panose="020B0500000000000000" pitchFamily="34" charset="-122"/>
              <a:ea typeface="思源黑体" panose="020B0500000000000000" pitchFamily="34" charset="-122"/>
            </a:endParaRPr>
          </a:p>
          <a:p>
            <a:pPr algn="just">
              <a:lnSpc>
                <a:spcPct val="150000"/>
              </a:lnSpc>
            </a:pPr>
            <a:endParaRPr lang="zh-CN" altLang="en-US" sz="1000" dirty="0">
              <a:solidFill>
                <a:schemeClr val="tx1">
                  <a:lumMod val="75000"/>
                </a:schemeClr>
              </a:solidFill>
              <a:latin typeface="思源黑体" panose="020B0500000000000000" pitchFamily="34" charset="-122"/>
              <a:ea typeface="思源黑体" panose="020B0500000000000000" pitchFamily="34" charset="-122"/>
            </a:endParaRPr>
          </a:p>
          <a:p>
            <a:pPr algn="just">
              <a:lnSpc>
                <a:spcPct val="150000"/>
              </a:lnSpc>
            </a:pPr>
            <a:endParaRPr lang="en-US" altLang="zh-CN" sz="1000" dirty="0">
              <a:solidFill>
                <a:schemeClr val="tx1">
                  <a:lumMod val="75000"/>
                </a:schemeClr>
              </a:solidFill>
              <a:latin typeface="思源黑体" panose="020B0500000000000000" pitchFamily="34" charset="-122"/>
              <a:ea typeface="思源黑体" panose="020B0500000000000000" pitchFamily="34" charset="-122"/>
            </a:endParaRPr>
          </a:p>
        </p:txBody>
      </p:sp>
      <p:grpSp>
        <p:nvGrpSpPr>
          <p:cNvPr id="75" name="组合 74"/>
          <p:cNvGrpSpPr/>
          <p:nvPr/>
        </p:nvGrpSpPr>
        <p:grpSpPr>
          <a:xfrm>
            <a:off x="7263376" y="1151748"/>
            <a:ext cx="3608554" cy="1136315"/>
            <a:chOff x="455523" y="2273454"/>
            <a:chExt cx="3608554" cy="1136315"/>
          </a:xfrm>
        </p:grpSpPr>
        <p:sp>
          <p:nvSpPr>
            <p:cNvPr id="76" name="Subtitle 2"/>
            <p:cNvSpPr txBox="1"/>
            <p:nvPr/>
          </p:nvSpPr>
          <p:spPr>
            <a:xfrm>
              <a:off x="455523" y="2273454"/>
              <a:ext cx="3033470" cy="7479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3200" b="1" dirty="0">
                  <a:solidFill>
                    <a:schemeClr val="tx1">
                      <a:lumMod val="50000"/>
                    </a:schemeClr>
                  </a:solidFill>
                  <a:latin typeface="思源黑体" panose="020B0500000000000000" pitchFamily="34" charset="-122"/>
                  <a:ea typeface="思源黑体" panose="020B0500000000000000" pitchFamily="34" charset="-122"/>
                  <a:cs typeface="Lato" panose="020F0502020204030203" pitchFamily="34" charset="0"/>
                </a:rPr>
                <a:t>公司简介</a:t>
              </a:r>
              <a:endParaRPr lang="id-ID" sz="3200" b="1" dirty="0">
                <a:solidFill>
                  <a:schemeClr val="tx1">
                    <a:lumMod val="50000"/>
                  </a:schemeClr>
                </a:solidFill>
                <a:latin typeface="思源黑体" panose="020B0500000000000000" pitchFamily="34" charset="-122"/>
                <a:ea typeface="思源黑体" panose="020B0500000000000000" pitchFamily="34" charset="-122"/>
                <a:cs typeface="Lato" panose="020F0502020204030203" pitchFamily="34" charset="0"/>
              </a:endParaRPr>
            </a:p>
          </p:txBody>
        </p:sp>
        <p:sp>
          <p:nvSpPr>
            <p:cNvPr id="77" name="Subtitle 2"/>
            <p:cNvSpPr txBox="1"/>
            <p:nvPr/>
          </p:nvSpPr>
          <p:spPr>
            <a:xfrm>
              <a:off x="500651" y="2830554"/>
              <a:ext cx="3563426" cy="5792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1500" dirty="0">
                  <a:solidFill>
                    <a:schemeClr val="tx1">
                      <a:lumMod val="75000"/>
                      <a:lumOff val="25000"/>
                    </a:schemeClr>
                  </a:solidFill>
                  <a:latin typeface="思源黑体" panose="020B0500000000000000" pitchFamily="34" charset="-122"/>
                  <a:ea typeface="思源黑体" panose="020B0500000000000000" pitchFamily="34" charset="-122"/>
                  <a:cs typeface="Lato Light" panose="020F0502020204030203" pitchFamily="34" charset="0"/>
                </a:rPr>
                <a:t>Company profile</a:t>
              </a:r>
              <a:endParaRPr lang="en-US" altLang="zh-CN" sz="1500" dirty="0">
                <a:solidFill>
                  <a:schemeClr val="tx1">
                    <a:lumMod val="75000"/>
                    <a:lumOff val="25000"/>
                  </a:schemeClr>
                </a:solidFill>
                <a:latin typeface="思源黑体" panose="020B0500000000000000" pitchFamily="34" charset="-122"/>
                <a:ea typeface="思源黑体" panose="020B0500000000000000" pitchFamily="34" charset="-122"/>
                <a:cs typeface="Lato Light" panose="020F0502020204030203" pitchFamily="34" charset="0"/>
              </a:endParaRPr>
            </a:p>
          </p:txBody>
        </p:sp>
      </p:grpSp>
      <p:cxnSp>
        <p:nvCxnSpPr>
          <p:cNvPr id="78" name="直接连接符 77"/>
          <p:cNvCxnSpPr/>
          <p:nvPr/>
        </p:nvCxnSpPr>
        <p:spPr>
          <a:xfrm>
            <a:off x="7402907" y="2177181"/>
            <a:ext cx="680194" cy="0"/>
          </a:xfrm>
          <a:prstGeom prst="line">
            <a:avLst/>
          </a:prstGeom>
          <a:ln w="38100">
            <a:solidFill>
              <a:srgbClr val="8E8E8E"/>
            </a:solidFill>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7345489" y="5571134"/>
            <a:ext cx="571463" cy="596649"/>
            <a:chOff x="1413117" y="4953618"/>
            <a:chExt cx="571463" cy="596649"/>
          </a:xfrm>
        </p:grpSpPr>
        <p:grpSp>
          <p:nvGrpSpPr>
            <p:cNvPr id="80" name="组合 79"/>
            <p:cNvGrpSpPr/>
            <p:nvPr/>
          </p:nvGrpSpPr>
          <p:grpSpPr>
            <a:xfrm>
              <a:off x="1413117" y="4953618"/>
              <a:ext cx="571463" cy="515236"/>
              <a:chOff x="4634991" y="2138335"/>
              <a:chExt cx="428348" cy="386204"/>
            </a:xfrm>
          </p:grpSpPr>
          <p:sp>
            <p:nvSpPr>
              <p:cNvPr id="82"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C00000"/>
              </a:soli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latin typeface="思源黑体" panose="020B0500000000000000" pitchFamily="34" charset="-122"/>
                  <a:ea typeface="思源黑体" panose="020B0500000000000000" pitchFamily="34" charset="-122"/>
                </a:endParaRPr>
              </a:p>
            </p:txBody>
          </p:sp>
          <p:sp>
            <p:nvSpPr>
              <p:cNvPr id="83" name="KSO_Shape"/>
              <p:cNvSpPr/>
              <p:nvPr/>
            </p:nvSpPr>
            <p:spPr bwMode="auto">
              <a:xfrm>
                <a:off x="4758562" y="2206773"/>
                <a:ext cx="188010" cy="129099"/>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思源黑体" panose="020B0500000000000000" pitchFamily="34" charset="-122"/>
                  <a:ea typeface="思源黑体" panose="020B0500000000000000" pitchFamily="34" charset="-122"/>
                </a:endParaRPr>
              </a:p>
            </p:txBody>
          </p:sp>
        </p:grpSp>
        <p:sp>
          <p:nvSpPr>
            <p:cNvPr id="81" name="前言"/>
            <p:cNvSpPr>
              <a:spLocks noChangeArrowheads="1"/>
            </p:cNvSpPr>
            <p:nvPr/>
          </p:nvSpPr>
          <p:spPr bwMode="auto">
            <a:xfrm>
              <a:off x="1434441" y="5207137"/>
              <a:ext cx="528269" cy="3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思源黑体" panose="020B0500000000000000" pitchFamily="34" charset="-122"/>
                  <a:ea typeface="思源黑体" panose="020B0500000000000000" pitchFamily="34" charset="-122"/>
                </a:rPr>
                <a:t>梦想</a:t>
              </a:r>
              <a:endPar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endParaRPr>
            </a:p>
          </p:txBody>
        </p:sp>
      </p:grpSp>
      <p:grpSp>
        <p:nvGrpSpPr>
          <p:cNvPr id="84" name="组合 83"/>
          <p:cNvGrpSpPr/>
          <p:nvPr/>
        </p:nvGrpSpPr>
        <p:grpSpPr>
          <a:xfrm>
            <a:off x="8089830" y="5571134"/>
            <a:ext cx="571463" cy="596649"/>
            <a:chOff x="2157458" y="4953618"/>
            <a:chExt cx="571463" cy="596649"/>
          </a:xfrm>
        </p:grpSpPr>
        <p:grpSp>
          <p:nvGrpSpPr>
            <p:cNvPr id="85" name="组合 84"/>
            <p:cNvGrpSpPr/>
            <p:nvPr/>
          </p:nvGrpSpPr>
          <p:grpSpPr>
            <a:xfrm>
              <a:off x="2157458" y="4953618"/>
              <a:ext cx="571463" cy="515236"/>
              <a:chOff x="5076056" y="2138335"/>
              <a:chExt cx="428348" cy="386204"/>
            </a:xfrm>
          </p:grpSpPr>
          <p:sp>
            <p:nvSpPr>
              <p:cNvPr id="87"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404040"/>
              </a:soli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latin typeface="思源黑体" panose="020B0500000000000000" pitchFamily="34" charset="-122"/>
                  <a:ea typeface="思源黑体" panose="020B0500000000000000" pitchFamily="34" charset="-122"/>
                </a:endParaRPr>
              </a:p>
            </p:txBody>
          </p:sp>
          <p:sp>
            <p:nvSpPr>
              <p:cNvPr id="88" name="KSO_Shape"/>
              <p:cNvSpPr/>
              <p:nvPr/>
            </p:nvSpPr>
            <p:spPr bwMode="auto">
              <a:xfrm>
                <a:off x="5196307" y="2191017"/>
                <a:ext cx="182071" cy="155062"/>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思源黑体" panose="020B0500000000000000" pitchFamily="34" charset="-122"/>
                  <a:ea typeface="思源黑体" panose="020B0500000000000000" pitchFamily="34" charset="-122"/>
                </a:endParaRPr>
              </a:p>
            </p:txBody>
          </p:sp>
        </p:grpSp>
        <p:sp>
          <p:nvSpPr>
            <p:cNvPr id="86" name="前言"/>
            <p:cNvSpPr>
              <a:spLocks noChangeArrowheads="1"/>
            </p:cNvSpPr>
            <p:nvPr/>
          </p:nvSpPr>
          <p:spPr bwMode="auto">
            <a:xfrm>
              <a:off x="2181993" y="5207137"/>
              <a:ext cx="528269" cy="3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rPr>
                <a:t>诚信</a:t>
              </a:r>
              <a:endPar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endParaRPr>
            </a:p>
          </p:txBody>
        </p:sp>
      </p:grpSp>
      <p:grpSp>
        <p:nvGrpSpPr>
          <p:cNvPr id="89" name="组合 88"/>
          <p:cNvGrpSpPr/>
          <p:nvPr/>
        </p:nvGrpSpPr>
        <p:grpSpPr>
          <a:xfrm>
            <a:off x="8834171" y="5571134"/>
            <a:ext cx="571463" cy="596649"/>
            <a:chOff x="2901799" y="4953618"/>
            <a:chExt cx="571463" cy="596649"/>
          </a:xfrm>
        </p:grpSpPr>
        <p:grpSp>
          <p:nvGrpSpPr>
            <p:cNvPr id="90" name="组合 89"/>
            <p:cNvGrpSpPr/>
            <p:nvPr/>
          </p:nvGrpSpPr>
          <p:grpSpPr>
            <a:xfrm>
              <a:off x="2901799" y="4953618"/>
              <a:ext cx="571463" cy="515236"/>
              <a:chOff x="7842587" y="4494001"/>
              <a:chExt cx="343825" cy="309997"/>
            </a:xfrm>
          </p:grpSpPr>
          <p:sp>
            <p:nvSpPr>
              <p:cNvPr id="92" name="Freeform 5"/>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C00000"/>
              </a:soli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srgbClr val="1C2D3D"/>
                  </a:solidFill>
                  <a:latin typeface="思源黑体" panose="020B0500000000000000" pitchFamily="34" charset="-122"/>
                  <a:ea typeface="思源黑体" panose="020B0500000000000000" pitchFamily="34" charset="-122"/>
                </a:endParaRPr>
              </a:p>
            </p:txBody>
          </p:sp>
          <p:sp>
            <p:nvSpPr>
              <p:cNvPr id="93" name="Freeform 12"/>
              <p:cNvSpPr>
                <a:spLocks noEditPoints="1"/>
              </p:cNvSpPr>
              <p:nvPr/>
            </p:nvSpPr>
            <p:spPr bwMode="auto">
              <a:xfrm>
                <a:off x="7948751" y="4540920"/>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latin typeface="思源黑体" panose="020B0500000000000000" pitchFamily="34" charset="-122"/>
                  <a:ea typeface="思源黑体" panose="020B0500000000000000" pitchFamily="34" charset="-122"/>
                </a:endParaRPr>
              </a:p>
            </p:txBody>
          </p:sp>
        </p:grpSp>
        <p:sp>
          <p:nvSpPr>
            <p:cNvPr id="91" name="前言"/>
            <p:cNvSpPr>
              <a:spLocks noChangeArrowheads="1"/>
            </p:cNvSpPr>
            <p:nvPr/>
          </p:nvSpPr>
          <p:spPr bwMode="auto">
            <a:xfrm>
              <a:off x="2929545" y="5207137"/>
              <a:ext cx="528269" cy="3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rPr>
                <a:t>品质</a:t>
              </a:r>
              <a:endPar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endParaRPr>
            </a:p>
          </p:txBody>
        </p:sp>
      </p:grpSp>
      <p:grpSp>
        <p:nvGrpSpPr>
          <p:cNvPr id="94" name="组合 93"/>
          <p:cNvGrpSpPr/>
          <p:nvPr/>
        </p:nvGrpSpPr>
        <p:grpSpPr>
          <a:xfrm>
            <a:off x="9578512" y="5571134"/>
            <a:ext cx="571463" cy="596649"/>
            <a:chOff x="3646140" y="4953618"/>
            <a:chExt cx="571463" cy="596649"/>
          </a:xfrm>
        </p:grpSpPr>
        <p:grpSp>
          <p:nvGrpSpPr>
            <p:cNvPr id="95" name="组合 94"/>
            <p:cNvGrpSpPr/>
            <p:nvPr/>
          </p:nvGrpSpPr>
          <p:grpSpPr>
            <a:xfrm>
              <a:off x="3646140" y="4953618"/>
              <a:ext cx="571463" cy="515236"/>
              <a:chOff x="8201826" y="4494001"/>
              <a:chExt cx="343825" cy="309997"/>
            </a:xfrm>
          </p:grpSpPr>
          <p:sp>
            <p:nvSpPr>
              <p:cNvPr id="97" name="Freeform 5"/>
              <p:cNvSpPr/>
              <p:nvPr/>
            </p:nvSpPr>
            <p:spPr bwMode="auto">
              <a:xfrm>
                <a:off x="8201826"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404040"/>
              </a:soli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latin typeface="思源黑体" panose="020B0500000000000000" pitchFamily="34" charset="-122"/>
                  <a:ea typeface="思源黑体" panose="020B0500000000000000" pitchFamily="34" charset="-122"/>
                </a:endParaRPr>
              </a:p>
            </p:txBody>
          </p:sp>
          <p:sp>
            <p:nvSpPr>
              <p:cNvPr id="98" name="Freeform 13"/>
              <p:cNvSpPr>
                <a:spLocks noEditPoints="1"/>
              </p:cNvSpPr>
              <p:nvPr/>
            </p:nvSpPr>
            <p:spPr bwMode="auto">
              <a:xfrm>
                <a:off x="8315962" y="4536286"/>
                <a:ext cx="126733" cy="136419"/>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latin typeface="思源黑体" panose="020B0500000000000000" pitchFamily="34" charset="-122"/>
                  <a:ea typeface="思源黑体" panose="020B0500000000000000" pitchFamily="34" charset="-122"/>
                </a:endParaRPr>
              </a:p>
            </p:txBody>
          </p:sp>
        </p:grpSp>
        <p:sp>
          <p:nvSpPr>
            <p:cNvPr id="96" name="前言"/>
            <p:cNvSpPr>
              <a:spLocks noChangeArrowheads="1"/>
            </p:cNvSpPr>
            <p:nvPr/>
          </p:nvSpPr>
          <p:spPr bwMode="auto">
            <a:xfrm>
              <a:off x="3677097" y="5207137"/>
              <a:ext cx="528269" cy="3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rPr>
                <a:t>务实</a:t>
              </a:r>
              <a:endParaRPr lang="zh-CN" altLang="en-US" sz="1100" dirty="0">
                <a:solidFill>
                  <a:schemeClr val="bg1"/>
                </a:solidFill>
                <a:latin typeface="思源黑体" panose="020B0500000000000000" pitchFamily="34" charset="-122"/>
                <a:ea typeface="思源黑体" panose="020B0500000000000000" pitchFamily="34" charset="-122"/>
                <a:sym typeface="Impact" panose="020B0806030902050204" pitchFamily="34" charset="0"/>
              </a:endParaRPr>
            </a:p>
          </p:txBody>
        </p:sp>
      </p:grpSp>
      <p:sp>
        <p:nvSpPr>
          <p:cNvPr id="99" name="Rectangle 30"/>
          <p:cNvSpPr>
            <a:spLocks noChangeArrowheads="1"/>
          </p:cNvSpPr>
          <p:nvPr/>
        </p:nvSpPr>
        <p:spPr bwMode="auto">
          <a:xfrm>
            <a:off x="7308504" y="4731831"/>
            <a:ext cx="4267215" cy="44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9" tIns="60954" rIns="121909" bIns="60954">
            <a:spAutoFit/>
          </a:bodyPr>
          <a:lstStyle/>
          <a:p>
            <a:pPr algn="just" fontAlgn="base">
              <a:lnSpc>
                <a:spcPct val="150000"/>
              </a:lnSpc>
              <a:spcBef>
                <a:spcPct val="0"/>
              </a:spcBef>
              <a:spcAft>
                <a:spcPct val="0"/>
              </a:spcAft>
            </a:pPr>
            <a:r>
              <a:rPr lang="en-US" altLang="zh-CN" sz="1400" b="1" dirty="0">
                <a:solidFill>
                  <a:schemeClr val="tx1">
                    <a:lumMod val="75000"/>
                  </a:schemeClr>
                </a:solidFill>
                <a:latin typeface="思源黑体" panose="020B0500000000000000" pitchFamily="34" charset="-122"/>
                <a:ea typeface="思源黑体" panose="020B0500000000000000" pitchFamily="34" charset="-122"/>
                <a:cs typeface="+mn-ea"/>
                <a:sym typeface="+mn-lt"/>
              </a:rPr>
              <a:t>2021</a:t>
            </a:r>
            <a:r>
              <a:rPr lang="zh-CN" altLang="en-US" sz="1400" b="1" dirty="0">
                <a:solidFill>
                  <a:schemeClr val="tx1">
                    <a:lumMod val="75000"/>
                  </a:schemeClr>
                </a:solidFill>
                <a:latin typeface="思源黑体" panose="020B0500000000000000" pitchFamily="34" charset="-122"/>
                <a:ea typeface="思源黑体" panose="020B0500000000000000" pitchFamily="34" charset="-122"/>
                <a:cs typeface="+mn-ea"/>
                <a:sym typeface="+mn-lt"/>
              </a:rPr>
              <a:t>年</a:t>
            </a:r>
            <a:r>
              <a:rPr lang="en-US" altLang="zh-CN" sz="1400" b="1" dirty="0">
                <a:solidFill>
                  <a:schemeClr val="tx1">
                    <a:lumMod val="75000"/>
                  </a:schemeClr>
                </a:solidFill>
                <a:latin typeface="思源黑体" panose="020B0500000000000000" pitchFamily="34" charset="-122"/>
                <a:ea typeface="思源黑体" panose="020B0500000000000000" pitchFamily="34" charset="-122"/>
                <a:cs typeface="+mn-ea"/>
                <a:sym typeface="+mn-lt"/>
              </a:rPr>
              <a:t>,</a:t>
            </a:r>
            <a:r>
              <a:rPr lang="zh-CN" altLang="en-US" sz="1400" b="1" dirty="0">
                <a:solidFill>
                  <a:schemeClr val="tx1">
                    <a:lumMod val="75000"/>
                  </a:schemeClr>
                </a:solidFill>
                <a:latin typeface="思源黑体" panose="020B0500000000000000" pitchFamily="34" charset="-122"/>
                <a:ea typeface="思源黑体" panose="020B0500000000000000" pitchFamily="34" charset="-122"/>
                <a:cs typeface="+mn-ea"/>
                <a:sym typeface="+mn-lt"/>
              </a:rPr>
              <a:t>让我们撸起袖子加油干！</a:t>
            </a:r>
            <a:endParaRPr lang="zh-CN" altLang="en-US" sz="1400" b="1" dirty="0">
              <a:solidFill>
                <a:schemeClr val="tx1">
                  <a:lumMod val="75000"/>
                </a:schemeClr>
              </a:solidFill>
              <a:latin typeface="思源黑体" panose="020B0500000000000000" pitchFamily="34" charset="-122"/>
              <a:ea typeface="思源黑体" panose="020B0500000000000000" pitchFamily="34" charset="-122"/>
              <a:cs typeface="+mn-ea"/>
              <a:sym typeface="+mn-lt"/>
            </a:endParaRPr>
          </a:p>
        </p:txBody>
      </p:sp>
      <p:sp>
        <p:nvSpPr>
          <p:cNvPr id="100" name="任意多边形 99"/>
          <p:cNvSpPr/>
          <p:nvPr/>
        </p:nvSpPr>
        <p:spPr>
          <a:xfrm>
            <a:off x="-8066" y="0"/>
            <a:ext cx="6629398" cy="6858001"/>
          </a:xfrm>
          <a:custGeom>
            <a:avLst/>
            <a:gdLst>
              <a:gd name="connsiteX0" fmla="*/ 0 w 6629398"/>
              <a:gd name="connsiteY0" fmla="*/ 0 h 6858001"/>
              <a:gd name="connsiteX1" fmla="*/ 4005369 w 6629398"/>
              <a:gd name="connsiteY1" fmla="*/ 0 h 6858001"/>
              <a:gd name="connsiteX2" fmla="*/ 5237628 w 6629398"/>
              <a:gd name="connsiteY2" fmla="*/ 0 h 6858001"/>
              <a:gd name="connsiteX3" fmla="*/ 5340335 w 6629398"/>
              <a:gd name="connsiteY3" fmla="*/ 0 h 6858001"/>
              <a:gd name="connsiteX4" fmla="*/ 5567082 w 6629398"/>
              <a:gd name="connsiteY4" fmla="*/ 226747 h 6858001"/>
              <a:gd name="connsiteX5" fmla="*/ 5567081 w 6629398"/>
              <a:gd name="connsiteY5" fmla="*/ 226747 h 6858001"/>
              <a:gd name="connsiteX6" fmla="*/ 5340334 w 6629398"/>
              <a:gd name="connsiteY6" fmla="*/ 453494 h 6858001"/>
              <a:gd name="connsiteX7" fmla="*/ 5237628 w 6629398"/>
              <a:gd name="connsiteY7" fmla="*/ 453494 h 6858001"/>
              <a:gd name="connsiteX8" fmla="*/ 5237628 w 6629398"/>
              <a:gd name="connsiteY8" fmla="*/ 457465 h 6858001"/>
              <a:gd name="connsiteX9" fmla="*/ 5237134 w 6629398"/>
              <a:gd name="connsiteY9" fmla="*/ 457465 h 6858001"/>
              <a:gd name="connsiteX10" fmla="*/ 5028206 w 6629398"/>
              <a:gd name="connsiteY10" fmla="*/ 595952 h 6858001"/>
              <a:gd name="connsiteX11" fmla="*/ 5010387 w 6629398"/>
              <a:gd name="connsiteY11" fmla="*/ 684212 h 6858001"/>
              <a:gd name="connsiteX12" fmla="*/ 5028206 w 6629398"/>
              <a:gd name="connsiteY12" fmla="*/ 772472 h 6858001"/>
              <a:gd name="connsiteX13" fmla="*/ 5237134 w 6629398"/>
              <a:gd name="connsiteY13" fmla="*/ 910958 h 6858001"/>
              <a:gd name="connsiteX14" fmla="*/ 5237628 w 6629398"/>
              <a:gd name="connsiteY14" fmla="*/ 910958 h 6858001"/>
              <a:gd name="connsiteX15" fmla="*/ 5237628 w 6629398"/>
              <a:gd name="connsiteY15" fmla="*/ 914929 h 6858001"/>
              <a:gd name="connsiteX16" fmla="*/ 5340335 w 6629398"/>
              <a:gd name="connsiteY16" fmla="*/ 914929 h 6858001"/>
              <a:gd name="connsiteX17" fmla="*/ 5567082 w 6629398"/>
              <a:gd name="connsiteY17" fmla="*/ 1141676 h 6858001"/>
              <a:gd name="connsiteX18" fmla="*/ 5567081 w 6629398"/>
              <a:gd name="connsiteY18" fmla="*/ 1141676 h 6858001"/>
              <a:gd name="connsiteX19" fmla="*/ 5340334 w 6629398"/>
              <a:gd name="connsiteY19" fmla="*/ 1368423 h 6858001"/>
              <a:gd name="connsiteX20" fmla="*/ 5237628 w 6629398"/>
              <a:gd name="connsiteY20" fmla="*/ 1368423 h 6858001"/>
              <a:gd name="connsiteX21" fmla="*/ 5237628 w 6629398"/>
              <a:gd name="connsiteY21" fmla="*/ 1372394 h 6858001"/>
              <a:gd name="connsiteX22" fmla="*/ 5067685 w 6629398"/>
              <a:gd name="connsiteY22" fmla="*/ 1372394 h 6858001"/>
              <a:gd name="connsiteX23" fmla="*/ 4858757 w 6629398"/>
              <a:gd name="connsiteY23" fmla="*/ 1510881 h 6858001"/>
              <a:gd name="connsiteX24" fmla="*/ 4840938 w 6629398"/>
              <a:gd name="connsiteY24" fmla="*/ 1599141 h 6858001"/>
              <a:gd name="connsiteX25" fmla="*/ 4858757 w 6629398"/>
              <a:gd name="connsiteY25" fmla="*/ 1687401 h 6858001"/>
              <a:gd name="connsiteX26" fmla="*/ 5067685 w 6629398"/>
              <a:gd name="connsiteY26" fmla="*/ 1825887 h 6858001"/>
              <a:gd name="connsiteX27" fmla="*/ 5496128 w 6629398"/>
              <a:gd name="connsiteY27" fmla="*/ 1825888 h 6858001"/>
              <a:gd name="connsiteX28" fmla="*/ 5496128 w 6629398"/>
              <a:gd name="connsiteY28" fmla="*/ 1829858 h 6858001"/>
              <a:gd name="connsiteX29" fmla="*/ 5905111 w 6629398"/>
              <a:gd name="connsiteY29" fmla="*/ 1829858 h 6858001"/>
              <a:gd name="connsiteX30" fmla="*/ 6131858 w 6629398"/>
              <a:gd name="connsiteY30" fmla="*/ 2056605 h 6858001"/>
              <a:gd name="connsiteX31" fmla="*/ 6131857 w 6629398"/>
              <a:gd name="connsiteY31" fmla="*/ 2056605 h 6858001"/>
              <a:gd name="connsiteX32" fmla="*/ 5905110 w 6629398"/>
              <a:gd name="connsiteY32" fmla="*/ 2283353 h 6858001"/>
              <a:gd name="connsiteX33" fmla="*/ 5496128 w 6629398"/>
              <a:gd name="connsiteY33" fmla="*/ 2283353 h 6858001"/>
              <a:gd name="connsiteX34" fmla="*/ 5496128 w 6629398"/>
              <a:gd name="connsiteY34" fmla="*/ 2287323 h 6858001"/>
              <a:gd name="connsiteX35" fmla="*/ 5406583 w 6629398"/>
              <a:gd name="connsiteY35" fmla="*/ 2287323 h 6858001"/>
              <a:gd name="connsiteX36" fmla="*/ 5184443 w 6629398"/>
              <a:gd name="connsiteY36" fmla="*/ 2468373 h 6858001"/>
              <a:gd name="connsiteX37" fmla="*/ 5179836 w 6629398"/>
              <a:gd name="connsiteY37" fmla="*/ 2514070 h 6858001"/>
              <a:gd name="connsiteX38" fmla="*/ 5184443 w 6629398"/>
              <a:gd name="connsiteY38" fmla="*/ 2559767 h 6858001"/>
              <a:gd name="connsiteX39" fmla="*/ 5406583 w 6629398"/>
              <a:gd name="connsiteY39" fmla="*/ 2740816 h 6858001"/>
              <a:gd name="connsiteX40" fmla="*/ 6071656 w 6629398"/>
              <a:gd name="connsiteY40" fmla="*/ 2740817 h 6858001"/>
              <a:gd name="connsiteX41" fmla="*/ 6071656 w 6629398"/>
              <a:gd name="connsiteY41" fmla="*/ 2744788 h 6858001"/>
              <a:gd name="connsiteX42" fmla="*/ 6389204 w 6629398"/>
              <a:gd name="connsiteY42" fmla="*/ 2744788 h 6858001"/>
              <a:gd name="connsiteX43" fmla="*/ 6615951 w 6629398"/>
              <a:gd name="connsiteY43" fmla="*/ 2971535 h 6858001"/>
              <a:gd name="connsiteX44" fmla="*/ 6615950 w 6629398"/>
              <a:gd name="connsiteY44" fmla="*/ 2971535 h 6858001"/>
              <a:gd name="connsiteX45" fmla="*/ 6389203 w 6629398"/>
              <a:gd name="connsiteY45" fmla="*/ 3198282 h 6858001"/>
              <a:gd name="connsiteX46" fmla="*/ 6071656 w 6629398"/>
              <a:gd name="connsiteY46" fmla="*/ 3198282 h 6858001"/>
              <a:gd name="connsiteX47" fmla="*/ 6071656 w 6629398"/>
              <a:gd name="connsiteY47" fmla="*/ 3204498 h 6858001"/>
              <a:gd name="connsiteX48" fmla="*/ 6006416 w 6629398"/>
              <a:gd name="connsiteY48" fmla="*/ 3216011 h 6858001"/>
              <a:gd name="connsiteX49" fmla="*/ 5862239 w 6629398"/>
              <a:gd name="connsiteY49" fmla="*/ 3383302 h 6858001"/>
              <a:gd name="connsiteX50" fmla="*/ 5857632 w 6629398"/>
              <a:gd name="connsiteY50" fmla="*/ 3428999 h 6858001"/>
              <a:gd name="connsiteX51" fmla="*/ 5862239 w 6629398"/>
              <a:gd name="connsiteY51" fmla="*/ 3474696 h 6858001"/>
              <a:gd name="connsiteX52" fmla="*/ 6006416 w 6629398"/>
              <a:gd name="connsiteY52" fmla="*/ 3641986 h 6858001"/>
              <a:gd name="connsiteX53" fmla="*/ 6071656 w 6629398"/>
              <a:gd name="connsiteY53" fmla="*/ 3653500 h 6858001"/>
              <a:gd name="connsiteX54" fmla="*/ 6071656 w 6629398"/>
              <a:gd name="connsiteY54" fmla="*/ 3659717 h 6858001"/>
              <a:gd name="connsiteX55" fmla="*/ 6402651 w 6629398"/>
              <a:gd name="connsiteY55" fmla="*/ 3659717 h 6858001"/>
              <a:gd name="connsiteX56" fmla="*/ 6629398 w 6629398"/>
              <a:gd name="connsiteY56" fmla="*/ 3886464 h 6858001"/>
              <a:gd name="connsiteX57" fmla="*/ 6629397 w 6629398"/>
              <a:gd name="connsiteY57" fmla="*/ 3886464 h 6858001"/>
              <a:gd name="connsiteX58" fmla="*/ 6402650 w 6629398"/>
              <a:gd name="connsiteY58" fmla="*/ 4113211 h 6858001"/>
              <a:gd name="connsiteX59" fmla="*/ 6071656 w 6629398"/>
              <a:gd name="connsiteY59" fmla="*/ 4113211 h 6858001"/>
              <a:gd name="connsiteX60" fmla="*/ 6071656 w 6629398"/>
              <a:gd name="connsiteY60" fmla="*/ 4117181 h 6858001"/>
              <a:gd name="connsiteX61" fmla="*/ 5745481 w 6629398"/>
              <a:gd name="connsiteY61" fmla="*/ 4117181 h 6858001"/>
              <a:gd name="connsiteX62" fmla="*/ 5523341 w 6629398"/>
              <a:gd name="connsiteY62" fmla="*/ 4298231 h 6858001"/>
              <a:gd name="connsiteX63" fmla="*/ 5518734 w 6629398"/>
              <a:gd name="connsiteY63" fmla="*/ 4343928 h 6858001"/>
              <a:gd name="connsiteX64" fmla="*/ 5523341 w 6629398"/>
              <a:gd name="connsiteY64" fmla="*/ 4389625 h 6858001"/>
              <a:gd name="connsiteX65" fmla="*/ 5745481 w 6629398"/>
              <a:gd name="connsiteY65" fmla="*/ 4570674 h 6858001"/>
              <a:gd name="connsiteX66" fmla="*/ 5890808 w 6629398"/>
              <a:gd name="connsiteY66" fmla="*/ 4570674 h 6858001"/>
              <a:gd name="connsiteX67" fmla="*/ 5890808 w 6629398"/>
              <a:gd name="connsiteY67" fmla="*/ 4574646 h 6858001"/>
              <a:gd name="connsiteX68" fmla="*/ 5983154 w 6629398"/>
              <a:gd name="connsiteY68" fmla="*/ 4574646 h 6858001"/>
              <a:gd name="connsiteX69" fmla="*/ 6209901 w 6629398"/>
              <a:gd name="connsiteY69" fmla="*/ 4801393 h 6858001"/>
              <a:gd name="connsiteX70" fmla="*/ 6209900 w 6629398"/>
              <a:gd name="connsiteY70" fmla="*/ 4801393 h 6858001"/>
              <a:gd name="connsiteX71" fmla="*/ 5983153 w 6629398"/>
              <a:gd name="connsiteY71" fmla="*/ 5028140 h 6858001"/>
              <a:gd name="connsiteX72" fmla="*/ 5890808 w 6629398"/>
              <a:gd name="connsiteY72" fmla="*/ 5028140 h 6858001"/>
              <a:gd name="connsiteX73" fmla="*/ 5890808 w 6629398"/>
              <a:gd name="connsiteY73" fmla="*/ 5036368 h 6858001"/>
              <a:gd name="connsiteX74" fmla="*/ 5836967 w 6629398"/>
              <a:gd name="connsiteY74" fmla="*/ 5045870 h 6858001"/>
              <a:gd name="connsiteX75" fmla="*/ 5692790 w 6629398"/>
              <a:gd name="connsiteY75" fmla="*/ 5213161 h 6858001"/>
              <a:gd name="connsiteX76" fmla="*/ 5688183 w 6629398"/>
              <a:gd name="connsiteY76" fmla="*/ 5258858 h 6858001"/>
              <a:gd name="connsiteX77" fmla="*/ 5692790 w 6629398"/>
              <a:gd name="connsiteY77" fmla="*/ 5304555 h 6858001"/>
              <a:gd name="connsiteX78" fmla="*/ 5836967 w 6629398"/>
              <a:gd name="connsiteY78" fmla="*/ 5471845 h 6858001"/>
              <a:gd name="connsiteX79" fmla="*/ 5890808 w 6629398"/>
              <a:gd name="connsiteY79" fmla="*/ 5481347 h 6858001"/>
              <a:gd name="connsiteX80" fmla="*/ 5890808 w 6629398"/>
              <a:gd name="connsiteY80" fmla="*/ 5489575 h 6858001"/>
              <a:gd name="connsiteX81" fmla="*/ 5960531 w 6629398"/>
              <a:gd name="connsiteY81" fmla="*/ 5489575 h 6858001"/>
              <a:gd name="connsiteX82" fmla="*/ 6187278 w 6629398"/>
              <a:gd name="connsiteY82" fmla="*/ 5716322 h 6858001"/>
              <a:gd name="connsiteX83" fmla="*/ 6187277 w 6629398"/>
              <a:gd name="connsiteY83" fmla="*/ 5716322 h 6858001"/>
              <a:gd name="connsiteX84" fmla="*/ 5960530 w 6629398"/>
              <a:gd name="connsiteY84" fmla="*/ 5943069 h 6858001"/>
              <a:gd name="connsiteX85" fmla="*/ 5890808 w 6629398"/>
              <a:gd name="connsiteY85" fmla="*/ 5943069 h 6858001"/>
              <a:gd name="connsiteX86" fmla="*/ 5890808 w 6629398"/>
              <a:gd name="connsiteY86" fmla="*/ 5947040 h 6858001"/>
              <a:gd name="connsiteX87" fmla="*/ 5576032 w 6629398"/>
              <a:gd name="connsiteY87" fmla="*/ 5947040 h 6858001"/>
              <a:gd name="connsiteX88" fmla="*/ 5353892 w 6629398"/>
              <a:gd name="connsiteY88" fmla="*/ 6128090 h 6858001"/>
              <a:gd name="connsiteX89" fmla="*/ 5349285 w 6629398"/>
              <a:gd name="connsiteY89" fmla="*/ 6173787 h 6858001"/>
              <a:gd name="connsiteX90" fmla="*/ 5353892 w 6629398"/>
              <a:gd name="connsiteY90" fmla="*/ 6219484 h 6858001"/>
              <a:gd name="connsiteX91" fmla="*/ 5576032 w 6629398"/>
              <a:gd name="connsiteY91" fmla="*/ 6400533 h 6858001"/>
              <a:gd name="connsiteX92" fmla="*/ 5662900 w 6629398"/>
              <a:gd name="connsiteY92" fmla="*/ 6400533 h 6858001"/>
              <a:gd name="connsiteX93" fmla="*/ 5662900 w 6629398"/>
              <a:gd name="connsiteY93" fmla="*/ 6404830 h 6858001"/>
              <a:gd name="connsiteX94" fmla="*/ 5705400 w 6629398"/>
              <a:gd name="connsiteY94" fmla="*/ 6409114 h 6858001"/>
              <a:gd name="connsiteX95" fmla="*/ 5886449 w 6629398"/>
              <a:gd name="connsiteY95" fmla="*/ 6631254 h 6858001"/>
              <a:gd name="connsiteX96" fmla="*/ 5886448 w 6629398"/>
              <a:gd name="connsiteY96" fmla="*/ 6631254 h 6858001"/>
              <a:gd name="connsiteX97" fmla="*/ 5705399 w 6629398"/>
              <a:gd name="connsiteY97" fmla="*/ 6853395 h 6858001"/>
              <a:gd name="connsiteX98" fmla="*/ 5662900 w 6629398"/>
              <a:gd name="connsiteY98" fmla="*/ 6857679 h 6858001"/>
              <a:gd name="connsiteX99" fmla="*/ 5662900 w 6629398"/>
              <a:gd name="connsiteY99" fmla="*/ 6858000 h 6858001"/>
              <a:gd name="connsiteX100" fmla="*/ 5659711 w 6629398"/>
              <a:gd name="connsiteY100" fmla="*/ 6858000 h 6858001"/>
              <a:gd name="connsiteX101" fmla="*/ 5659701 w 6629398"/>
              <a:gd name="connsiteY101" fmla="*/ 6858001 h 6858001"/>
              <a:gd name="connsiteX102" fmla="*/ 4324736 w 6629398"/>
              <a:gd name="connsiteY102" fmla="*/ 6858000 h 6858001"/>
              <a:gd name="connsiteX103" fmla="*/ 0 w 6629398"/>
              <a:gd name="connsiteY103"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29398" h="6858001">
                <a:moveTo>
                  <a:pt x="0" y="0"/>
                </a:moveTo>
                <a:lnTo>
                  <a:pt x="4005369" y="0"/>
                </a:lnTo>
                <a:lnTo>
                  <a:pt x="5237628" y="0"/>
                </a:lnTo>
                <a:lnTo>
                  <a:pt x="5340335" y="0"/>
                </a:lnTo>
                <a:cubicBezTo>
                  <a:pt x="5465564" y="0"/>
                  <a:pt x="5567082" y="101518"/>
                  <a:pt x="5567082" y="226747"/>
                </a:cubicBezTo>
                <a:lnTo>
                  <a:pt x="5567081" y="226747"/>
                </a:lnTo>
                <a:cubicBezTo>
                  <a:pt x="5567081" y="351976"/>
                  <a:pt x="5465563" y="453494"/>
                  <a:pt x="5340334" y="453494"/>
                </a:cubicBezTo>
                <a:lnTo>
                  <a:pt x="5237628" y="453494"/>
                </a:lnTo>
                <a:lnTo>
                  <a:pt x="5237628" y="457465"/>
                </a:lnTo>
                <a:lnTo>
                  <a:pt x="5237134" y="457465"/>
                </a:lnTo>
                <a:cubicBezTo>
                  <a:pt x="5143213" y="457465"/>
                  <a:pt x="5062628" y="514569"/>
                  <a:pt x="5028206" y="595952"/>
                </a:cubicBezTo>
                <a:lnTo>
                  <a:pt x="5010387" y="684212"/>
                </a:lnTo>
                <a:lnTo>
                  <a:pt x="5028206" y="772472"/>
                </a:lnTo>
                <a:cubicBezTo>
                  <a:pt x="5062628" y="853854"/>
                  <a:pt x="5143213" y="910958"/>
                  <a:pt x="5237134" y="910958"/>
                </a:cubicBezTo>
                <a:lnTo>
                  <a:pt x="5237628" y="910958"/>
                </a:lnTo>
                <a:lnTo>
                  <a:pt x="5237628" y="914929"/>
                </a:lnTo>
                <a:lnTo>
                  <a:pt x="5340335" y="914929"/>
                </a:lnTo>
                <a:cubicBezTo>
                  <a:pt x="5465564" y="914929"/>
                  <a:pt x="5567082" y="1016447"/>
                  <a:pt x="5567082" y="1141676"/>
                </a:cubicBezTo>
                <a:lnTo>
                  <a:pt x="5567081" y="1141676"/>
                </a:lnTo>
                <a:cubicBezTo>
                  <a:pt x="5567081" y="1266906"/>
                  <a:pt x="5465563" y="1368423"/>
                  <a:pt x="5340334" y="1368423"/>
                </a:cubicBezTo>
                <a:lnTo>
                  <a:pt x="5237628" y="1368423"/>
                </a:lnTo>
                <a:lnTo>
                  <a:pt x="5237628" y="1372394"/>
                </a:lnTo>
                <a:lnTo>
                  <a:pt x="5067685" y="1372394"/>
                </a:lnTo>
                <a:cubicBezTo>
                  <a:pt x="4973763" y="1372394"/>
                  <a:pt x="4893179" y="1429498"/>
                  <a:pt x="4858757" y="1510881"/>
                </a:cubicBezTo>
                <a:lnTo>
                  <a:pt x="4840938" y="1599141"/>
                </a:lnTo>
                <a:lnTo>
                  <a:pt x="4858757" y="1687401"/>
                </a:lnTo>
                <a:cubicBezTo>
                  <a:pt x="4893179" y="1768783"/>
                  <a:pt x="4973763" y="1825887"/>
                  <a:pt x="5067685" y="1825887"/>
                </a:cubicBezTo>
                <a:lnTo>
                  <a:pt x="5496128" y="1825888"/>
                </a:lnTo>
                <a:lnTo>
                  <a:pt x="5496128" y="1829858"/>
                </a:lnTo>
                <a:lnTo>
                  <a:pt x="5905111" y="1829858"/>
                </a:lnTo>
                <a:cubicBezTo>
                  <a:pt x="6030340" y="1829858"/>
                  <a:pt x="6131858" y="1931376"/>
                  <a:pt x="6131858" y="2056605"/>
                </a:cubicBezTo>
                <a:lnTo>
                  <a:pt x="6131857" y="2056605"/>
                </a:lnTo>
                <a:cubicBezTo>
                  <a:pt x="6131857" y="2181834"/>
                  <a:pt x="6030339" y="2283353"/>
                  <a:pt x="5905110" y="2283353"/>
                </a:cubicBezTo>
                <a:lnTo>
                  <a:pt x="5496128" y="2283353"/>
                </a:lnTo>
                <a:lnTo>
                  <a:pt x="5496128" y="2287323"/>
                </a:lnTo>
                <a:lnTo>
                  <a:pt x="5406583" y="2287323"/>
                </a:lnTo>
                <a:cubicBezTo>
                  <a:pt x="5297008" y="2287323"/>
                  <a:pt x="5205586" y="2365048"/>
                  <a:pt x="5184443" y="2468373"/>
                </a:cubicBezTo>
                <a:lnTo>
                  <a:pt x="5179836" y="2514070"/>
                </a:lnTo>
                <a:lnTo>
                  <a:pt x="5184443" y="2559767"/>
                </a:lnTo>
                <a:cubicBezTo>
                  <a:pt x="5205586" y="2663091"/>
                  <a:pt x="5297008" y="2740816"/>
                  <a:pt x="5406583" y="2740816"/>
                </a:cubicBezTo>
                <a:lnTo>
                  <a:pt x="6071656" y="2740817"/>
                </a:lnTo>
                <a:lnTo>
                  <a:pt x="6071656" y="2744788"/>
                </a:lnTo>
                <a:lnTo>
                  <a:pt x="6389204" y="2744788"/>
                </a:lnTo>
                <a:cubicBezTo>
                  <a:pt x="6514433" y="2744788"/>
                  <a:pt x="6615951" y="2846306"/>
                  <a:pt x="6615951" y="2971535"/>
                </a:cubicBezTo>
                <a:lnTo>
                  <a:pt x="6615950" y="2971535"/>
                </a:lnTo>
                <a:cubicBezTo>
                  <a:pt x="6615950" y="3096764"/>
                  <a:pt x="6514432" y="3198282"/>
                  <a:pt x="6389203" y="3198282"/>
                </a:cubicBezTo>
                <a:lnTo>
                  <a:pt x="6071656" y="3198282"/>
                </a:lnTo>
                <a:lnTo>
                  <a:pt x="6071656" y="3204498"/>
                </a:lnTo>
                <a:lnTo>
                  <a:pt x="6006416" y="3216011"/>
                </a:lnTo>
                <a:cubicBezTo>
                  <a:pt x="5933486" y="3242715"/>
                  <a:pt x="5878096" y="3305808"/>
                  <a:pt x="5862239" y="3383302"/>
                </a:cubicBezTo>
                <a:lnTo>
                  <a:pt x="5857632" y="3428999"/>
                </a:lnTo>
                <a:lnTo>
                  <a:pt x="5862239" y="3474696"/>
                </a:lnTo>
                <a:cubicBezTo>
                  <a:pt x="5878096" y="3552189"/>
                  <a:pt x="5933486" y="3615283"/>
                  <a:pt x="6006416" y="3641986"/>
                </a:cubicBezTo>
                <a:lnTo>
                  <a:pt x="6071656" y="3653500"/>
                </a:lnTo>
                <a:lnTo>
                  <a:pt x="6071656" y="3659717"/>
                </a:lnTo>
                <a:lnTo>
                  <a:pt x="6402651" y="3659717"/>
                </a:lnTo>
                <a:cubicBezTo>
                  <a:pt x="6527880" y="3659717"/>
                  <a:pt x="6629398" y="3761235"/>
                  <a:pt x="6629398" y="3886464"/>
                </a:cubicBezTo>
                <a:lnTo>
                  <a:pt x="6629397" y="3886464"/>
                </a:lnTo>
                <a:cubicBezTo>
                  <a:pt x="6629397" y="4011693"/>
                  <a:pt x="6527879" y="4113211"/>
                  <a:pt x="6402650" y="4113211"/>
                </a:cubicBezTo>
                <a:lnTo>
                  <a:pt x="6071656" y="4113211"/>
                </a:lnTo>
                <a:lnTo>
                  <a:pt x="6071656" y="4117181"/>
                </a:lnTo>
                <a:lnTo>
                  <a:pt x="5745481" y="4117181"/>
                </a:lnTo>
                <a:cubicBezTo>
                  <a:pt x="5635906" y="4117181"/>
                  <a:pt x="5544484" y="4194906"/>
                  <a:pt x="5523341" y="4298231"/>
                </a:cubicBezTo>
                <a:lnTo>
                  <a:pt x="5518734" y="4343928"/>
                </a:lnTo>
                <a:lnTo>
                  <a:pt x="5523341" y="4389625"/>
                </a:lnTo>
                <a:cubicBezTo>
                  <a:pt x="5544484" y="4492950"/>
                  <a:pt x="5635906" y="4570674"/>
                  <a:pt x="5745481" y="4570674"/>
                </a:cubicBezTo>
                <a:lnTo>
                  <a:pt x="5890808" y="4570674"/>
                </a:lnTo>
                <a:lnTo>
                  <a:pt x="5890808" y="4574646"/>
                </a:lnTo>
                <a:lnTo>
                  <a:pt x="5983154" y="4574646"/>
                </a:lnTo>
                <a:cubicBezTo>
                  <a:pt x="6108383" y="4574646"/>
                  <a:pt x="6209901" y="4676164"/>
                  <a:pt x="6209901" y="4801393"/>
                </a:cubicBezTo>
                <a:lnTo>
                  <a:pt x="6209900" y="4801393"/>
                </a:lnTo>
                <a:cubicBezTo>
                  <a:pt x="6209900" y="4926622"/>
                  <a:pt x="6108382" y="5028140"/>
                  <a:pt x="5983153" y="5028140"/>
                </a:cubicBezTo>
                <a:lnTo>
                  <a:pt x="5890808" y="5028140"/>
                </a:lnTo>
                <a:lnTo>
                  <a:pt x="5890808" y="5036368"/>
                </a:lnTo>
                <a:lnTo>
                  <a:pt x="5836967" y="5045870"/>
                </a:lnTo>
                <a:cubicBezTo>
                  <a:pt x="5764037" y="5072574"/>
                  <a:pt x="5708648" y="5135667"/>
                  <a:pt x="5692790" y="5213161"/>
                </a:cubicBezTo>
                <a:lnTo>
                  <a:pt x="5688183" y="5258858"/>
                </a:lnTo>
                <a:lnTo>
                  <a:pt x="5692790" y="5304555"/>
                </a:lnTo>
                <a:cubicBezTo>
                  <a:pt x="5708648" y="5382049"/>
                  <a:pt x="5764037" y="5445142"/>
                  <a:pt x="5836967" y="5471845"/>
                </a:cubicBezTo>
                <a:lnTo>
                  <a:pt x="5890808" y="5481347"/>
                </a:lnTo>
                <a:lnTo>
                  <a:pt x="5890808" y="5489575"/>
                </a:lnTo>
                <a:lnTo>
                  <a:pt x="5960531" y="5489575"/>
                </a:lnTo>
                <a:cubicBezTo>
                  <a:pt x="6085760" y="5489575"/>
                  <a:pt x="6187278" y="5591093"/>
                  <a:pt x="6187278" y="5716322"/>
                </a:cubicBezTo>
                <a:lnTo>
                  <a:pt x="6187277" y="5716322"/>
                </a:lnTo>
                <a:cubicBezTo>
                  <a:pt x="6187277" y="5841551"/>
                  <a:pt x="6085759" y="5943069"/>
                  <a:pt x="5960530" y="5943069"/>
                </a:cubicBezTo>
                <a:lnTo>
                  <a:pt x="5890808" y="5943069"/>
                </a:lnTo>
                <a:lnTo>
                  <a:pt x="5890808" y="5947040"/>
                </a:lnTo>
                <a:lnTo>
                  <a:pt x="5576032" y="5947040"/>
                </a:lnTo>
                <a:cubicBezTo>
                  <a:pt x="5466457" y="5947040"/>
                  <a:pt x="5375035" y="6024765"/>
                  <a:pt x="5353892" y="6128090"/>
                </a:cubicBezTo>
                <a:lnTo>
                  <a:pt x="5349285" y="6173787"/>
                </a:lnTo>
                <a:lnTo>
                  <a:pt x="5353892" y="6219484"/>
                </a:lnTo>
                <a:cubicBezTo>
                  <a:pt x="5375035" y="6322809"/>
                  <a:pt x="5466457" y="6400533"/>
                  <a:pt x="5576032" y="6400533"/>
                </a:cubicBezTo>
                <a:lnTo>
                  <a:pt x="5662900" y="6400533"/>
                </a:lnTo>
                <a:lnTo>
                  <a:pt x="5662900" y="6404830"/>
                </a:lnTo>
                <a:lnTo>
                  <a:pt x="5705400" y="6409114"/>
                </a:lnTo>
                <a:cubicBezTo>
                  <a:pt x="5808725" y="6430257"/>
                  <a:pt x="5886449" y="6521679"/>
                  <a:pt x="5886449" y="6631254"/>
                </a:cubicBezTo>
                <a:lnTo>
                  <a:pt x="5886448" y="6631254"/>
                </a:lnTo>
                <a:cubicBezTo>
                  <a:pt x="5886448" y="6740830"/>
                  <a:pt x="5808724" y="6832251"/>
                  <a:pt x="5705399" y="6853395"/>
                </a:cubicBezTo>
                <a:lnTo>
                  <a:pt x="5662900" y="6857679"/>
                </a:lnTo>
                <a:lnTo>
                  <a:pt x="5662900" y="6858000"/>
                </a:lnTo>
                <a:lnTo>
                  <a:pt x="5659711" y="6858000"/>
                </a:lnTo>
                <a:lnTo>
                  <a:pt x="5659701" y="6858001"/>
                </a:lnTo>
                <a:lnTo>
                  <a:pt x="4324736" y="6858000"/>
                </a:lnTo>
                <a:lnTo>
                  <a:pt x="0" y="6858000"/>
                </a:lnTo>
                <a:close/>
              </a:path>
            </a:pathLst>
          </a:custGeom>
          <a:gradFill>
            <a:gsLst>
              <a:gs pos="0">
                <a:srgbClr val="C00000">
                  <a:alpha val="0"/>
                </a:srgbClr>
              </a:gs>
              <a:gs pos="100000">
                <a:srgbClr val="C00000">
                  <a:alpha val="72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4924558" y="2892483"/>
            <a:ext cx="1534986" cy="400110"/>
            <a:chOff x="2335278" y="4110682"/>
            <a:chExt cx="3031957" cy="790312"/>
          </a:xfrm>
          <a:effectLst>
            <a:outerShdw blurRad="101600" dist="38100" dir="2700000" algn="tl" rotWithShape="0">
              <a:prstClr val="black">
                <a:alpha val="30000"/>
              </a:prstClr>
            </a:outerShdw>
          </a:effectLst>
        </p:grpSpPr>
        <p:sp>
          <p:nvSpPr>
            <p:cNvPr id="88" name="平行四边形 87"/>
            <p:cNvSpPr/>
            <p:nvPr/>
          </p:nvSpPr>
          <p:spPr>
            <a:xfrm>
              <a:off x="2506364" y="4124641"/>
              <a:ext cx="2656745" cy="629373"/>
            </a:xfrm>
            <a:prstGeom prst="parallelogram">
              <a:avLst>
                <a:gd name="adj" fmla="val 0"/>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9" name="文本框 88"/>
            <p:cNvSpPr txBox="1"/>
            <p:nvPr/>
          </p:nvSpPr>
          <p:spPr>
            <a:xfrm>
              <a:off x="2335278" y="4110682"/>
              <a:ext cx="3031957" cy="790312"/>
            </a:xfrm>
            <a:prstGeom prst="rect">
              <a:avLst/>
            </a:prstGeom>
            <a:noFill/>
          </p:spPr>
          <p:txBody>
            <a:bodyPr wrap="square" rtlCol="0">
              <a:spAutoFit/>
            </a:bodyPr>
            <a:lstStyle/>
            <a:p>
              <a:pPr algn="ctr"/>
              <a:r>
                <a:rPr lang="en-US" altLang="zh-CN"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rPr>
                <a:t>PART TWO</a:t>
              </a:r>
              <a:endParaRPr lang="zh-CN" altLang="en-US" sz="2000" dirty="0">
                <a:solidFill>
                  <a:schemeClr val="bg1"/>
                </a:solidFill>
                <a:effectLst>
                  <a:outerShdw blurRad="38100" dist="38100" dir="2700000" algn="tl">
                    <a:srgbClr val="000000">
                      <a:alpha val="20000"/>
                    </a:srgbClr>
                  </a:outerShdw>
                </a:effectLst>
                <a:latin typeface="Aparajita" panose="020B0604020202020204" pitchFamily="34" charset="0"/>
                <a:ea typeface="思源黑体" panose="020B0500000000000000" pitchFamily="34" charset="-122"/>
                <a:cs typeface="Aparajita" panose="020B0604020202020204" pitchFamily="34" charset="0"/>
              </a:endParaRPr>
            </a:p>
          </p:txBody>
        </p:sp>
      </p:grpSp>
      <p:sp>
        <p:nvSpPr>
          <p:cNvPr id="90" name="PA_矩形 29"/>
          <p:cNvSpPr/>
          <p:nvPr>
            <p:custDataLst>
              <p:tags r:id="rId1"/>
            </p:custDataLst>
          </p:nvPr>
        </p:nvSpPr>
        <p:spPr>
          <a:xfrm>
            <a:off x="4899844" y="3289045"/>
            <a:ext cx="4482774" cy="830997"/>
          </a:xfrm>
          <a:prstGeom prst="rect">
            <a:avLst/>
          </a:prstGeom>
          <a:ln>
            <a:noFill/>
          </a:ln>
        </p:spPr>
        <p:txBody>
          <a:bodyPr wrap="square">
            <a:spAutoFit/>
          </a:bodyPr>
          <a:lstStyle/>
          <a:p>
            <a:r>
              <a:rPr lang="zh-CN" altLang="en-US" sz="4800" b="1" dirty="0">
                <a:solidFill>
                  <a:srgbClr val="262626"/>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rPr>
              <a:t>技术优势</a:t>
            </a:r>
            <a:endParaRPr lang="en-US" altLang="zh-CN" sz="4800" b="1" dirty="0">
              <a:solidFill>
                <a:srgbClr val="262626"/>
              </a:solidFill>
              <a:effectLst>
                <a:outerShdw blurRad="38100" dist="38100" dir="2700000" algn="tl">
                  <a:srgbClr val="000000">
                    <a:alpha val="30000"/>
                  </a:srgbClr>
                </a:outerShdw>
              </a:effectLst>
              <a:latin typeface="思源黑体" panose="020B0500000000000000" pitchFamily="34" charset="-122"/>
              <a:ea typeface="思源黑体" panose="020B0500000000000000" pitchFamily="34" charset="-122"/>
              <a:cs typeface="Open Sans" panose="020B0606030504020204" pitchFamily="34" charset="0"/>
            </a:endParaRPr>
          </a:p>
        </p:txBody>
      </p:sp>
      <p:sp>
        <p:nvSpPr>
          <p:cNvPr id="91" name="文本框 90"/>
          <p:cNvSpPr txBox="1"/>
          <p:nvPr/>
        </p:nvSpPr>
        <p:spPr>
          <a:xfrm>
            <a:off x="4844876" y="1053798"/>
            <a:ext cx="1143262" cy="1200329"/>
          </a:xfrm>
          <a:prstGeom prst="rect">
            <a:avLst/>
          </a:prstGeom>
          <a:noFill/>
        </p:spPr>
        <p:txBody>
          <a:bodyPr wrap="none" rtlCol="0">
            <a:spAutoFit/>
          </a:bodyPr>
          <a:lstStyle/>
          <a:p>
            <a:pPr algn="ctr"/>
            <a:r>
              <a:rPr lang="en-US" altLang="zh-CN" sz="7200" dirty="0">
                <a:solidFill>
                  <a:srgbClr val="404040"/>
                </a:solidFill>
                <a:effectLst>
                  <a:outerShdw blurRad="25400" dist="25400" dir="2700000" algn="tl">
                    <a:srgbClr val="000000">
                      <a:alpha val="25000"/>
                    </a:srgbClr>
                  </a:outerShdw>
                </a:effectLst>
                <a:latin typeface="Impact" panose="020B0806030902050204" pitchFamily="34" charset="0"/>
              </a:rPr>
              <a:t>02</a:t>
            </a:r>
            <a:endParaRPr lang="zh-CN" altLang="en-US" sz="7200" dirty="0">
              <a:solidFill>
                <a:srgbClr val="404040"/>
              </a:solidFill>
              <a:effectLst>
                <a:outerShdw blurRad="25400" dist="25400" dir="2700000" algn="tl">
                  <a:srgbClr val="000000">
                    <a:alpha val="25000"/>
                  </a:srgbClr>
                </a:outerShdw>
              </a:effectLst>
              <a:latin typeface="Impact" panose="020B0806030902050204" pitchFamily="34" charset="0"/>
            </a:endParaRPr>
          </a:p>
        </p:txBody>
      </p:sp>
      <p:sp>
        <p:nvSpPr>
          <p:cNvPr id="92" name="PA-文本框 50"/>
          <p:cNvSpPr txBox="1"/>
          <p:nvPr>
            <p:custDataLst>
              <p:tags r:id="rId2"/>
            </p:custDataLst>
          </p:nvPr>
        </p:nvSpPr>
        <p:spPr>
          <a:xfrm>
            <a:off x="4934092" y="4077406"/>
            <a:ext cx="5405270" cy="692497"/>
          </a:xfrm>
          <a:prstGeom prst="rect">
            <a:avLst/>
          </a:prstGeom>
          <a:noFill/>
        </p:spPr>
        <p:txBody>
          <a:bodyPr wrap="square" rtlCol="0">
            <a:spAutoFit/>
          </a:bodyPr>
          <a:lstStyle/>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Creative simple sense of science and technology </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business plan project promotion plan product introduction enterprise </a:t>
            </a: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entrepre</a:t>
            </a:r>
            <a:endPar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a:p>
            <a:pPr>
              <a:lnSpc>
                <a:spcPct val="130000"/>
              </a:lnSpc>
            </a:pPr>
            <a:r>
              <a:rPr lang="en-US" altLang="zh-CN" sz="1000" dirty="0" err="1">
                <a:solidFill>
                  <a:schemeClr val="tx1">
                    <a:lumMod val="50000"/>
                    <a:lumOff val="50000"/>
                    <a:alpha val="70000"/>
                  </a:schemeClr>
                </a:solidFill>
                <a:latin typeface="思源黑体" panose="020B0500000000000000" pitchFamily="34" charset="-122"/>
                <a:ea typeface="思源黑体" panose="020B0500000000000000" pitchFamily="34" charset="-122"/>
              </a:rPr>
              <a:t>neurship</a:t>
            </a:r>
            <a:r>
              <a:rPr lang="en-US" altLang="zh-CN" sz="1000" dirty="0">
                <a:solidFill>
                  <a:schemeClr val="tx1">
                    <a:lumMod val="50000"/>
                    <a:lumOff val="50000"/>
                    <a:alpha val="70000"/>
                  </a:schemeClr>
                </a:solidFill>
                <a:latin typeface="思源黑体" panose="020B0500000000000000" pitchFamily="34" charset="-122"/>
                <a:ea typeface="思源黑体" panose="020B0500000000000000" pitchFamily="34" charset="-122"/>
              </a:rPr>
              <a:t> financing plan</a:t>
            </a:r>
            <a:endParaRPr lang="zh-CN" altLang="en-US" sz="1000" dirty="0">
              <a:solidFill>
                <a:schemeClr val="tx1">
                  <a:lumMod val="50000"/>
                  <a:lumOff val="50000"/>
                  <a:alpha val="70000"/>
                </a:schemeClr>
              </a:solidFill>
              <a:latin typeface="思源黑体" panose="020B0500000000000000" pitchFamily="34" charset="-122"/>
              <a:ea typeface="思源黑体" panose="020B0500000000000000" pitchFamily="34" charset="-122"/>
            </a:endParaRPr>
          </a:p>
        </p:txBody>
      </p:sp>
      <p:pic>
        <p:nvPicPr>
          <p:cNvPr id="2" name="图片 1"/>
          <p:cNvPicPr>
            <a:picLocks noChangeAspect="1"/>
          </p:cNvPicPr>
          <p:nvPr/>
        </p:nvPicPr>
        <p:blipFill>
          <a:blip r:embed="rId3"/>
          <a:stretch>
            <a:fillRect/>
          </a:stretch>
        </p:blipFill>
        <p:spPr>
          <a:xfrm>
            <a:off x="3367060" y="1437675"/>
            <a:ext cx="780356" cy="792549"/>
          </a:xfrm>
          <a:prstGeom prst="rect">
            <a:avLst/>
          </a:prstGeom>
        </p:spPr>
      </p:pic>
      <p:pic>
        <p:nvPicPr>
          <p:cNvPr id="3" name="图片 2"/>
          <p:cNvPicPr>
            <a:picLocks noChangeAspect="1"/>
          </p:cNvPicPr>
          <p:nvPr/>
        </p:nvPicPr>
        <p:blipFill>
          <a:blip r:embed="rId4"/>
          <a:stretch>
            <a:fillRect/>
          </a:stretch>
        </p:blipFill>
        <p:spPr>
          <a:xfrm>
            <a:off x="4921318" y="2293769"/>
            <a:ext cx="1438781" cy="396274"/>
          </a:xfrm>
          <a:prstGeom prst="rect">
            <a:avLst/>
          </a:prstGeom>
        </p:spPr>
      </p:pic>
      <p:pic>
        <p:nvPicPr>
          <p:cNvPr id="5" name="图片 4"/>
          <p:cNvPicPr>
            <a:picLocks noChangeAspect="1"/>
          </p:cNvPicPr>
          <p:nvPr/>
        </p:nvPicPr>
        <p:blipFill>
          <a:blip r:embed="rId5"/>
          <a:stretch>
            <a:fillRect/>
          </a:stretch>
        </p:blipFill>
        <p:spPr>
          <a:xfrm>
            <a:off x="5014845" y="2642874"/>
            <a:ext cx="7181710" cy="6097"/>
          </a:xfrm>
          <a:prstGeom prst="rect">
            <a:avLst/>
          </a:prstGeom>
        </p:spPr>
      </p:pic>
      <p:pic>
        <p:nvPicPr>
          <p:cNvPr id="7" name="图片 6"/>
          <p:cNvPicPr>
            <a:picLocks noChangeAspect="1"/>
          </p:cNvPicPr>
          <p:nvPr/>
        </p:nvPicPr>
        <p:blipFill>
          <a:blip r:embed="rId6"/>
          <a:stretch>
            <a:fillRect/>
          </a:stretch>
        </p:blipFill>
        <p:spPr>
          <a:xfrm>
            <a:off x="2569753" y="685073"/>
            <a:ext cx="2341067" cy="2152075"/>
          </a:xfrm>
          <a:prstGeom prst="rect">
            <a:avLst/>
          </a:prstGeom>
        </p:spPr>
      </p:pic>
      <p:pic>
        <p:nvPicPr>
          <p:cNvPr id="8" name="图片 7"/>
          <p:cNvPicPr>
            <a:picLocks noChangeAspect="1"/>
          </p:cNvPicPr>
          <p:nvPr/>
        </p:nvPicPr>
        <p:blipFill>
          <a:blip r:embed="rId7"/>
          <a:stretch>
            <a:fillRect/>
          </a:stretch>
        </p:blipFill>
        <p:spPr>
          <a:xfrm>
            <a:off x="491082" y="685073"/>
            <a:ext cx="2334970" cy="2152075"/>
          </a:xfrm>
          <a:prstGeom prst="rect">
            <a:avLst/>
          </a:prstGeom>
        </p:spPr>
      </p:pic>
      <p:sp>
        <p:nvSpPr>
          <p:cNvPr id="28" name="矩形 27"/>
          <p:cNvSpPr/>
          <p:nvPr/>
        </p:nvSpPr>
        <p:spPr>
          <a:xfrm>
            <a:off x="2724556" y="2758391"/>
            <a:ext cx="1955259" cy="2990656"/>
          </a:xfrm>
          <a:prstGeom prst="rect">
            <a:avLst/>
          </a:prstGeom>
          <a:blipFill dpi="0" rotWithShape="1">
            <a:blip r:embed="rId8" cstate="print">
              <a:extLst>
                <a:ext uri="{28A0092B-C50C-407E-A947-70E740481C1C}">
                  <a14:useLocalDpi xmlns:a14="http://schemas.microsoft.com/office/drawing/2010/main" val="0"/>
                </a:ext>
              </a:extLst>
            </a:blip>
            <a:srcRect/>
            <a:stretch>
              <a:fillRect l="-128574" r="-914"/>
            </a:stretch>
          </a:blip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43875" y="1437675"/>
            <a:ext cx="184731" cy="369332"/>
          </a:xfrm>
          <a:prstGeom prst="rect">
            <a:avLst/>
          </a:prstGeom>
          <a:noFill/>
        </p:spPr>
        <p:txBody>
          <a:bodyPr wrap="none" rtlCol="0">
            <a:spAutoFit/>
          </a:bodyPr>
          <a:lstStyle/>
          <a:p>
            <a:endParaRPr lang="zh-CN" altLang="en-US" dirty="0"/>
          </a:p>
        </p:txBody>
      </p:sp>
      <p:sp>
        <p:nvSpPr>
          <p:cNvPr id="10" name="文本框 9"/>
          <p:cNvSpPr txBox="1"/>
          <p:nvPr/>
        </p:nvSpPr>
        <p:spPr>
          <a:xfrm>
            <a:off x="4921318" y="2091329"/>
            <a:ext cx="2335896" cy="307777"/>
          </a:xfrm>
          <a:prstGeom prst="rect">
            <a:avLst/>
          </a:prstGeom>
          <a:noFill/>
        </p:spPr>
        <p:txBody>
          <a:bodyPr wrap="none" rtlCol="0">
            <a:spAutoFit/>
          </a:bodyPr>
          <a:lstStyle/>
          <a:p>
            <a:r>
              <a:rPr lang="zh-CN" altLang="en-US" sz="1300" b="1" dirty="0">
                <a:solidFill>
                  <a:srgbClr val="262626"/>
                </a:solidFill>
                <a:latin typeface="等线" panose="02010600030101010101" pitchFamily="2" charset="-122"/>
                <a:ea typeface="等线" panose="02010600030101010101" pitchFamily="2" charset="-122"/>
              </a:rPr>
              <a:t>以</a:t>
            </a:r>
            <a:r>
              <a:rPr lang="zh-CN" altLang="en-US" sz="1300" b="1" dirty="0">
                <a:solidFill>
                  <a:srgbClr val="404040"/>
                </a:solidFill>
                <a:latin typeface="等线" panose="02010600030101010101" pitchFamily="2" charset="-122"/>
                <a:ea typeface="等线" panose="02010600030101010101" pitchFamily="2" charset="-122"/>
              </a:rPr>
              <a:t>服</a:t>
            </a:r>
            <a:r>
              <a:rPr lang="zh-CN" altLang="en-US" sz="1400" b="1" dirty="0">
                <a:solidFill>
                  <a:srgbClr val="404040"/>
                </a:solidFill>
                <a:latin typeface="等线" panose="02010600030101010101" pitchFamily="2" charset="-122"/>
                <a:ea typeface="等线" panose="02010600030101010101" pitchFamily="2" charset="-122"/>
              </a:rPr>
              <a:t>务求发展  </a:t>
            </a:r>
            <a:r>
              <a:rPr lang="zh-CN" altLang="en-US" sz="1300" b="1" dirty="0">
                <a:solidFill>
                  <a:srgbClr val="404040"/>
                </a:solidFill>
                <a:latin typeface="等线" panose="02010600030101010101" pitchFamily="2" charset="-122"/>
                <a:ea typeface="等线" panose="02010600030101010101" pitchFamily="2" charset="-122"/>
              </a:rPr>
              <a:t>以贡献求支持</a:t>
            </a:r>
            <a:endParaRPr lang="zh-CN" altLang="en-US" sz="1300" b="1" dirty="0">
              <a:solidFill>
                <a:srgbClr val="404040"/>
              </a:solidFill>
              <a:latin typeface="等线" panose="02010600030101010101" pitchFamily="2" charset="-122"/>
              <a:ea typeface="等线" panose="02010600030101010101" pitchFamily="2" charset="-122"/>
            </a:endParaRPr>
          </a:p>
        </p:txBody>
      </p:sp>
      <p:sp>
        <p:nvSpPr>
          <p:cNvPr id="16" name="KSO_Shape"/>
          <p:cNvSpPr/>
          <p:nvPr/>
        </p:nvSpPr>
        <p:spPr bwMode="auto">
          <a:xfrm>
            <a:off x="3219642" y="1396518"/>
            <a:ext cx="927774" cy="63706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4925" y="1822874"/>
            <a:ext cx="9705947" cy="2895447"/>
          </a:xfrm>
          <a:prstGeom prst="rect">
            <a:avLst/>
          </a:prstGeom>
          <a:blipFill dpi="0" rotWithShape="1">
            <a:blip r:embed="rId1"/>
            <a:srcRect/>
            <a:tile tx="-2063750" ty="2000250" sx="100000" sy="100000" flip="none" algn="ctr"/>
          </a:bli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base"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4" name="矩形 10"/>
          <p:cNvSpPr>
            <a:spLocks noChangeArrowheads="1"/>
          </p:cNvSpPr>
          <p:nvPr/>
        </p:nvSpPr>
        <p:spPr bwMode="auto">
          <a:xfrm>
            <a:off x="7855197" y="1822874"/>
            <a:ext cx="3155675" cy="2895447"/>
          </a:xfrm>
          <a:prstGeom prst="rect">
            <a:avLst/>
          </a:prstGeom>
          <a:solidFill>
            <a:srgbClr val="C00000">
              <a:alpha val="78000"/>
            </a:srgbClr>
          </a:soli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defTabSz="914400"/>
            <a:endParaRPr lang="zh-CN" altLang="en-US" sz="1400" dirty="0">
              <a:solidFill>
                <a:srgbClr val="FFFFFF"/>
              </a:solidFill>
              <a:ea typeface="思源黑体" panose="020B0500000000000000" pitchFamily="34" charset="-122"/>
            </a:endParaRPr>
          </a:p>
        </p:txBody>
      </p:sp>
      <p:sp>
        <p:nvSpPr>
          <p:cNvPr id="15" name="圆角矩形 19"/>
          <p:cNvSpPr>
            <a:spLocks noChangeArrowheads="1"/>
          </p:cNvSpPr>
          <p:nvPr/>
        </p:nvSpPr>
        <p:spPr bwMode="auto">
          <a:xfrm>
            <a:off x="1538009" y="5030459"/>
            <a:ext cx="785833" cy="785835"/>
          </a:xfrm>
          <a:prstGeom prst="ellipse">
            <a:avLst/>
          </a:prstGeom>
          <a:solidFill>
            <a:srgbClr val="404040"/>
          </a:soli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defTabSz="914400"/>
            <a:endParaRPr lang="zh-CN" altLang="en-US" sz="1400" dirty="0">
              <a:solidFill>
                <a:srgbClr val="FFFFFF"/>
              </a:solidFill>
              <a:ea typeface="思源黑体" panose="020B0500000000000000" pitchFamily="34" charset="-122"/>
            </a:endParaRPr>
          </a:p>
        </p:txBody>
      </p:sp>
      <p:sp>
        <p:nvSpPr>
          <p:cNvPr id="16" name="圆角矩形 20"/>
          <p:cNvSpPr>
            <a:spLocks noChangeArrowheads="1"/>
          </p:cNvSpPr>
          <p:nvPr/>
        </p:nvSpPr>
        <p:spPr bwMode="auto">
          <a:xfrm>
            <a:off x="6537781" y="5030459"/>
            <a:ext cx="785833" cy="785835"/>
          </a:xfrm>
          <a:prstGeom prst="ellipse">
            <a:avLst/>
          </a:prstGeom>
          <a:solidFill>
            <a:srgbClr val="E10200"/>
          </a:soli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defTabSz="914400"/>
            <a:endParaRPr lang="zh-CN" altLang="en-US" sz="1400" dirty="0">
              <a:solidFill>
                <a:srgbClr val="FFFFFF"/>
              </a:solidFill>
              <a:ea typeface="思源黑体" panose="020B0500000000000000" pitchFamily="34" charset="-122"/>
            </a:endParaRPr>
          </a:p>
        </p:txBody>
      </p:sp>
      <p:pic>
        <p:nvPicPr>
          <p:cNvPr id="19" name="Group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484" y="5171126"/>
            <a:ext cx="495787" cy="49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239" y="5190987"/>
            <a:ext cx="501671" cy="45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p:nvPr/>
        </p:nvGrpSpPr>
        <p:grpSpPr>
          <a:xfrm>
            <a:off x="2568023" y="5030975"/>
            <a:ext cx="2842251" cy="795453"/>
            <a:chOff x="2541254" y="1996460"/>
            <a:chExt cx="3066983" cy="858349"/>
          </a:xfrm>
        </p:grpSpPr>
        <p:sp>
          <p:nvSpPr>
            <p:cNvPr id="28" name="TextBox 11"/>
            <p:cNvSpPr txBox="1"/>
            <p:nvPr/>
          </p:nvSpPr>
          <p:spPr>
            <a:xfrm>
              <a:off x="2541254" y="2385907"/>
              <a:ext cx="3066983" cy="468902"/>
            </a:xfrm>
            <a:prstGeom prst="rect">
              <a:avLst/>
            </a:prstGeom>
            <a:noFill/>
          </p:spPr>
          <p:txBody>
            <a:bodyPr wrap="square" lIns="0" tIns="0" rIns="0" bIns="0" rtlCol="0">
              <a:spAutoFit/>
              <a:scene3d>
                <a:camera prst="orthographicFront"/>
                <a:lightRig rig="threePt" dir="t"/>
              </a:scene3d>
              <a:sp3d contourW="12700"/>
            </a:bodyPr>
            <a:lstStyle/>
            <a:p>
              <a:pPr algn="just" defTabSz="914400">
                <a:lnSpc>
                  <a:spcPct val="150000"/>
                </a:lnSpc>
              </a:pPr>
              <a:r>
                <a:rPr lang="zh-CN" altLang="en-US" sz="1000" dirty="0">
                  <a:solidFill>
                    <a:srgbClr val="656D78">
                      <a:lumMod val="75000"/>
                    </a:srgbClr>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000" dirty="0">
                <a:solidFill>
                  <a:srgbClr val="656D78">
                    <a:lumMod val="75000"/>
                  </a:srgbClr>
                </a:solidFill>
                <a:latin typeface="思源黑体" panose="020B0500000000000000" pitchFamily="34" charset="-122"/>
                <a:ea typeface="思源黑体" panose="020B0500000000000000" pitchFamily="34" charset="-122"/>
              </a:endParaRPr>
            </a:p>
          </p:txBody>
        </p:sp>
        <p:sp>
          <p:nvSpPr>
            <p:cNvPr id="29" name="TextBox 11"/>
            <p:cNvSpPr txBox="1"/>
            <p:nvPr/>
          </p:nvSpPr>
          <p:spPr>
            <a:xfrm>
              <a:off x="2541254" y="1996460"/>
              <a:ext cx="2449035" cy="265689"/>
            </a:xfrm>
            <a:prstGeom prst="rect">
              <a:avLst/>
            </a:prstGeom>
            <a:noFill/>
          </p:spPr>
          <p:txBody>
            <a:bodyPr wrap="square" lIns="0" tIns="0" rIns="0" bIns="0" rtlCol="0">
              <a:spAutoFit/>
              <a:scene3d>
                <a:camera prst="orthographicFront"/>
                <a:lightRig rig="threePt" dir="t"/>
              </a:scene3d>
              <a:sp3d contourW="12700"/>
            </a:bodyPr>
            <a:lstStyle/>
            <a:p>
              <a:pPr defTabSz="914400"/>
              <a:r>
                <a:rPr lang="zh-CN" altLang="en-US" sz="1600" b="1" dirty="0">
                  <a:solidFill>
                    <a:srgbClr val="656D78">
                      <a:lumMod val="75000"/>
                    </a:srgbClr>
                  </a:solidFill>
                  <a:ea typeface="思源黑体" panose="020B0500000000000000" pitchFamily="34" charset="-122"/>
                </a:rPr>
                <a:t>项目来源一</a:t>
              </a:r>
              <a:endParaRPr lang="zh-CN" altLang="en-US" sz="1600" b="1" dirty="0">
                <a:solidFill>
                  <a:srgbClr val="656D78">
                    <a:lumMod val="75000"/>
                  </a:srgbClr>
                </a:solidFill>
                <a:ea typeface="思源黑体" panose="020B0500000000000000" pitchFamily="34" charset="-122"/>
              </a:endParaRPr>
            </a:p>
          </p:txBody>
        </p:sp>
      </p:grpSp>
      <p:grpSp>
        <p:nvGrpSpPr>
          <p:cNvPr id="30" name="组合 29"/>
          <p:cNvGrpSpPr/>
          <p:nvPr/>
        </p:nvGrpSpPr>
        <p:grpSpPr>
          <a:xfrm>
            <a:off x="7532975" y="5030979"/>
            <a:ext cx="2842251" cy="795450"/>
            <a:chOff x="2541254" y="1996460"/>
            <a:chExt cx="3066983" cy="858346"/>
          </a:xfrm>
        </p:grpSpPr>
        <p:sp>
          <p:nvSpPr>
            <p:cNvPr id="31" name="TextBox 11"/>
            <p:cNvSpPr txBox="1"/>
            <p:nvPr/>
          </p:nvSpPr>
          <p:spPr>
            <a:xfrm>
              <a:off x="2541254" y="2385904"/>
              <a:ext cx="3066983" cy="468902"/>
            </a:xfrm>
            <a:prstGeom prst="rect">
              <a:avLst/>
            </a:prstGeom>
            <a:noFill/>
          </p:spPr>
          <p:txBody>
            <a:bodyPr wrap="square" lIns="0" tIns="0" rIns="0" bIns="0" rtlCol="0">
              <a:spAutoFit/>
              <a:scene3d>
                <a:camera prst="orthographicFront"/>
                <a:lightRig rig="threePt" dir="t"/>
              </a:scene3d>
              <a:sp3d contourW="12700"/>
            </a:bodyPr>
            <a:lstStyle/>
            <a:p>
              <a:pPr algn="just" defTabSz="914400">
                <a:lnSpc>
                  <a:spcPct val="150000"/>
                </a:lnSpc>
              </a:pPr>
              <a:r>
                <a:rPr lang="zh-CN" altLang="en-US" sz="1000" dirty="0">
                  <a:solidFill>
                    <a:srgbClr val="656D78">
                      <a:lumMod val="75000"/>
                    </a:srgbClr>
                  </a:solidFill>
                  <a:latin typeface="思源黑体" panose="020B0500000000000000" pitchFamily="34" charset="-122"/>
                  <a:ea typeface="思源黑体" panose="020B0500000000000000" pitchFamily="34" charset="-122"/>
                </a:rPr>
                <a:t>点击输入您的文字内容，用简洁的文字进行阐述，详细内容应在演说过程中用语言来表达</a:t>
              </a:r>
              <a:endParaRPr lang="en-US" altLang="zh-CN" sz="1000" dirty="0">
                <a:solidFill>
                  <a:srgbClr val="656D78">
                    <a:lumMod val="75000"/>
                  </a:srgbClr>
                </a:solidFill>
                <a:latin typeface="思源黑体" panose="020B0500000000000000" pitchFamily="34" charset="-122"/>
                <a:ea typeface="思源黑体" panose="020B0500000000000000" pitchFamily="34" charset="-122"/>
              </a:endParaRPr>
            </a:p>
          </p:txBody>
        </p:sp>
        <p:sp>
          <p:nvSpPr>
            <p:cNvPr id="32" name="TextBox 11"/>
            <p:cNvSpPr txBox="1"/>
            <p:nvPr/>
          </p:nvSpPr>
          <p:spPr>
            <a:xfrm>
              <a:off x="2541254" y="1996460"/>
              <a:ext cx="2449035" cy="265690"/>
            </a:xfrm>
            <a:prstGeom prst="rect">
              <a:avLst/>
            </a:prstGeom>
            <a:noFill/>
          </p:spPr>
          <p:txBody>
            <a:bodyPr wrap="square" lIns="0" tIns="0" rIns="0" bIns="0" rtlCol="0">
              <a:spAutoFit/>
              <a:scene3d>
                <a:camera prst="orthographicFront"/>
                <a:lightRig rig="threePt" dir="t"/>
              </a:scene3d>
              <a:sp3d contourW="12700"/>
            </a:bodyPr>
            <a:lstStyle/>
            <a:p>
              <a:pPr defTabSz="914400"/>
              <a:r>
                <a:rPr lang="zh-CN" altLang="en-US" sz="1600" b="1" dirty="0">
                  <a:solidFill>
                    <a:srgbClr val="656D78">
                      <a:lumMod val="75000"/>
                    </a:srgbClr>
                  </a:solidFill>
                  <a:ea typeface="思源黑体" panose="020B0500000000000000" pitchFamily="34" charset="-122"/>
                </a:rPr>
                <a:t>项目来源二</a:t>
              </a:r>
              <a:endParaRPr lang="zh-CN" altLang="en-US" sz="1600" b="1" dirty="0">
                <a:solidFill>
                  <a:srgbClr val="656D78">
                    <a:lumMod val="75000"/>
                  </a:srgbClr>
                </a:solidFill>
                <a:ea typeface="思源黑体" panose="020B0500000000000000" pitchFamily="34" charset="-122"/>
              </a:endParaRPr>
            </a:p>
          </p:txBody>
        </p:sp>
      </p:grpSp>
      <p:sp>
        <p:nvSpPr>
          <p:cNvPr id="33" name="TextBox 11"/>
          <p:cNvSpPr txBox="1"/>
          <p:nvPr/>
        </p:nvSpPr>
        <p:spPr>
          <a:xfrm>
            <a:off x="8149604" y="2990835"/>
            <a:ext cx="2566861" cy="923330"/>
          </a:xfrm>
          <a:prstGeom prst="rect">
            <a:avLst/>
          </a:prstGeom>
          <a:noFill/>
        </p:spPr>
        <p:txBody>
          <a:bodyPr wrap="square" lIns="0" tIns="0" rIns="0" bIns="0" rtlCol="0">
            <a:spAutoFit/>
            <a:scene3d>
              <a:camera prst="orthographicFront"/>
              <a:lightRig rig="threePt" dir="t"/>
            </a:scene3d>
            <a:sp3d contourW="12700"/>
          </a:bodyPr>
          <a:lstStyle/>
          <a:p>
            <a:pPr defTabSz="914400">
              <a:lnSpc>
                <a:spcPct val="150000"/>
              </a:lnSpc>
            </a:pPr>
            <a:r>
              <a:rPr lang="zh-CN" altLang="en-US" sz="1000" dirty="0">
                <a:solidFill>
                  <a:srgbClr val="FFFFFF"/>
                </a:solidFill>
                <a:ea typeface="思源黑体" panose="020B0500000000000000" pitchFamily="34" charset="-122"/>
              </a:rPr>
              <a:t>团队是指拥有共同目标，并且具有不同能力的一小群人有愈识的协调行为或力的系统，这群人就如同人的五官一样，共同协作维持一个人的生存，缺一不可</a:t>
            </a:r>
            <a:endParaRPr lang="en-US" sz="1000" dirty="0">
              <a:solidFill>
                <a:srgbClr val="FFFFFF"/>
              </a:solidFill>
              <a:ea typeface="思源黑体" panose="020B0500000000000000" pitchFamily="34" charset="-122"/>
            </a:endParaRPr>
          </a:p>
        </p:txBody>
      </p:sp>
      <p:sp>
        <p:nvSpPr>
          <p:cNvPr id="22" name="矩形 21"/>
          <p:cNvSpPr/>
          <p:nvPr/>
        </p:nvSpPr>
        <p:spPr>
          <a:xfrm>
            <a:off x="1062295" y="384295"/>
            <a:ext cx="1620957" cy="523220"/>
          </a:xfrm>
          <a:prstGeom prst="rect">
            <a:avLst/>
          </a:prstGeom>
        </p:spPr>
        <p:txBody>
          <a:bodyPr wrap="none">
            <a:spAutoFit/>
          </a:bodyPr>
          <a:lstStyle/>
          <a:p>
            <a:pPr defTabSz="342900"/>
            <a:r>
              <a:rPr lang="zh-CN" altLang="en-US" sz="2800" b="1" dirty="0">
                <a:solidFill>
                  <a:schemeClr val="tx1">
                    <a:lumMod val="50000"/>
                  </a:schemeClr>
                </a:solidFill>
                <a:latin typeface="思源黑体" panose="020B0500000000000000" pitchFamily="34" charset="-122"/>
                <a:ea typeface="思源黑体" panose="020B0500000000000000" pitchFamily="34" charset="-122"/>
              </a:rPr>
              <a:t>项目来源</a:t>
            </a:r>
            <a:endParaRPr lang="zh-CN" altLang="en-US" sz="2800" b="1" dirty="0">
              <a:solidFill>
                <a:schemeClr val="tx1">
                  <a:lumMod val="50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5.0.2"/>
  <p:tag name="RESOURCELIBID" val="432"/>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5.0.2"/>
  <p:tag name="RESOURCELIBID" val="432"/>
</p:tagLst>
</file>

<file path=ppt/tags/tag14.xml><?xml version="1.0" encoding="utf-8"?>
<p:tagLst xmlns:p="http://schemas.openxmlformats.org/presentationml/2006/main">
  <p:tag name="KSO_WM_UNIT_TABLE_BEAUTIFY" val="smartTable{e1bf72ac-e089-4a98-87cd-d32def3f3c8f}"/>
  <p:tag name="TABLE_ENDDRAG_ORIGIN_RECT" val="267*351"/>
  <p:tag name="TABLE_ENDDRAG_RECT" val="68*140*267*35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5.0.2"/>
  <p:tag name="RESOURCELIBID" val="432"/>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5.0.2"/>
  <p:tag name="RESOURCELIBID" val="432"/>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5.0.2"/>
  <p:tag name="RESOURCELIBID" val="432"/>
</p:tagLst>
</file>

<file path=ppt/tags/tag21.xml><?xml version="1.0" encoding="utf-8"?>
<p:tagLst xmlns:p="http://schemas.openxmlformats.org/presentationml/2006/main">
  <p:tag name="KSO_WM_UNIT_TABLE_BEAUTIFY" val="smartTable{356182a9-45ab-4650-90b7-18758361216d}"/>
</p:tagLst>
</file>

<file path=ppt/tags/tag22.xml><?xml version="1.0" encoding="utf-8"?>
<p:tagLst xmlns:p="http://schemas.openxmlformats.org/presentationml/2006/main">
  <p:tag name="KSO_WM_UNIT_TABLE_BEAUTIFY" val="smartTable{ca256dee-88b6-4303-9050-5b53a1e9c6f5}"/>
  <p:tag name="TABLE_ENDDRAG_ORIGIN_RECT" val="713*129"/>
  <p:tag name="TABLE_ENDDRAG_RECT" val="102*405*713*129"/>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5.0.2"/>
  <p:tag name="RESOURCELIBID" val="432"/>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5.0.2"/>
  <p:tag name="RESOURCELIBID" val="432"/>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ISPRING_PRESENTATION_TITLE" val="PowerPoint 演示文稿"/>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5.0.2"/>
  <p:tag name="RESOURCELIBID" val="432"/>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fontScheme name="ru1hfxso">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cmpd="sng" algn="ctr">
          <a:solidFill>
            <a:schemeClr val="accent1"/>
          </a:solidFill>
          <a:prstDash val="solid"/>
        </a:ln>
      </a:spPr>
      <a:bodyPr rot="0" spcFirstLastPara="0" vertOverflow="overflow" horzOverflow="overflow" vert="horz" wrap="square" lIns="91440" tIns="45720" rIns="91440" bIns="45720" numCol="1" spcCol="0" rtlCol="0" fromWordArt="0" anchor="ctr" anchorCtr="0" forceAA="0" compatLnSpc="1">
        <a:noAutofit/>
      </a:bodyPr>
      <a:lstStyle>
        <a:defPPr marL="0" marR="0" indent="0" algn="ctr" defTabSz="914400" eaLnBrk="1" fontAlgn="base" latinLnBrk="0" hangingPunct="1">
          <a:lnSpc>
            <a:spcPct val="100000"/>
          </a:lnSpc>
          <a:spcBef>
            <a:spcPct val="0"/>
          </a:spcBef>
          <a:spcAft>
            <a:spcPct val="0"/>
          </a:spcAft>
          <a:buClrTx/>
          <a:buSzTx/>
          <a:buFontTx/>
          <a:buNone/>
          <a:defRPr kumimoji="0"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cs typeface="+mn-cs"/>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s #4">
    <a:dk1>
      <a:sysClr val="windowText" lastClr="000000"/>
    </a:dk1>
    <a:lt1>
      <a:srgbClr val="F9F9F9"/>
    </a:lt1>
    <a:dk2>
      <a:srgbClr val="44546A"/>
    </a:dk2>
    <a:lt2>
      <a:srgbClr val="E7E6E6"/>
    </a:lt2>
    <a:accent1>
      <a:srgbClr val="1DA158"/>
    </a:accent1>
    <a:accent2>
      <a:srgbClr val="EAB646"/>
    </a:accent2>
    <a:accent3>
      <a:srgbClr val="E8534F"/>
    </a:accent3>
    <a:accent4>
      <a:srgbClr val="01B2DE"/>
    </a:accent4>
    <a:accent5>
      <a:srgbClr val="9C274C"/>
    </a:accent5>
    <a:accent6>
      <a:srgbClr val="92D050"/>
    </a:accent6>
    <a:hlink>
      <a:srgbClr val="44546A"/>
    </a:hlink>
    <a:folHlink>
      <a:srgbClr val="954F72"/>
    </a:folHlink>
  </a:clrScheme>
  <a:fontScheme name="Temp">
    <a:majorFont>
      <a:latin typeface="AvantGarde Md BT"/>
      <a:ea typeface="微软雅黑"/>
      <a:cs typeface=""/>
    </a:majorFont>
    <a:minorFont>
      <a:latin typeface="AvantGarde Md B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11.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12.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2.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3.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4.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5.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6.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7.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8.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ppt/theme/themeOverride9.xml><?xml version="1.0" encoding="utf-8"?>
<a:themeOverride xmlns:a="http://schemas.openxmlformats.org/drawingml/2006/main">
  <a:clrScheme name="PC - Color Light Green">
    <a:dk1>
      <a:srgbClr val="656D78"/>
    </a:dk1>
    <a:lt1>
      <a:srgbClr val="FFFFFF"/>
    </a:lt1>
    <a:dk2>
      <a:srgbClr val="BB0207"/>
    </a:dk2>
    <a:lt2>
      <a:srgbClr val="E7E6E6"/>
    </a:lt2>
    <a:accent1>
      <a:srgbClr val="24313A"/>
    </a:accent1>
    <a:accent2>
      <a:srgbClr val="BB0207"/>
    </a:accent2>
    <a:accent3>
      <a:srgbClr val="24313A"/>
    </a:accent3>
    <a:accent4>
      <a:srgbClr val="BB0207"/>
    </a:accent4>
    <a:accent5>
      <a:srgbClr val="24313A"/>
    </a:accent5>
    <a:accent6>
      <a:srgbClr val="BB0207"/>
    </a:accent6>
    <a:hlink>
      <a:srgbClr val="24313A"/>
    </a:hlink>
    <a:folHlink>
      <a:srgbClr val="BB0207"/>
    </a:folHlink>
  </a:clrScheme>
</a:themeOverride>
</file>

<file path=docProps/app.xml><?xml version="1.0" encoding="utf-8"?>
<Properties xmlns="http://schemas.openxmlformats.org/officeDocument/2006/extended-properties" xmlns:vt="http://schemas.openxmlformats.org/officeDocument/2006/docPropsVTypes">
  <TotalTime>0</TotalTime>
  <Words>4611</Words>
  <Application>WPS 演示</Application>
  <PresentationFormat>宽屏</PresentationFormat>
  <Paragraphs>445</Paragraphs>
  <Slides>26</Slides>
  <Notes>23</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26</vt:i4>
      </vt:variant>
    </vt:vector>
  </HeadingPairs>
  <TitlesOfParts>
    <vt:vector size="53" baseType="lpstr">
      <vt:lpstr>Arial</vt:lpstr>
      <vt:lpstr>宋体</vt:lpstr>
      <vt:lpstr>Wingdings</vt:lpstr>
      <vt:lpstr>Calibri</vt:lpstr>
      <vt:lpstr>Arial</vt:lpstr>
      <vt:lpstr>思源黑体</vt:lpstr>
      <vt:lpstr>黑体</vt:lpstr>
      <vt:lpstr>Open Sans</vt:lpstr>
      <vt:lpstr>Impact</vt:lpstr>
      <vt:lpstr>Aparajita</vt:lpstr>
      <vt:lpstr>微软雅黑</vt:lpstr>
      <vt:lpstr>等线</vt:lpstr>
      <vt:lpstr>Montserrat Light</vt:lpstr>
      <vt:lpstr>等线</vt:lpstr>
      <vt:lpstr>Lato</vt:lpstr>
      <vt:lpstr>Lato Light</vt:lpstr>
      <vt:lpstr>Calibri</vt:lpstr>
      <vt:lpstr>Segoe UI</vt:lpstr>
      <vt:lpstr>Segoe Print</vt:lpstr>
      <vt:lpstr>AvantGarde Md BT</vt:lpstr>
      <vt:lpstr>Arial Unicode MS</vt:lpstr>
      <vt:lpstr>DIN-BoldItalic</vt:lpstr>
      <vt:lpstr>微软雅黑 Light</vt:lpstr>
      <vt:lpstr>Didot</vt:lpstr>
      <vt:lpstr>造字工房尚雅体演示版常规体</vt:lpstr>
      <vt:lpstr>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Cheryl</cp:lastModifiedBy>
  <cp:revision>215</cp:revision>
  <dcterms:created xsi:type="dcterms:W3CDTF">2019-09-06T02:51:00Z</dcterms:created>
  <dcterms:modified xsi:type="dcterms:W3CDTF">2021-06-30T08:16:16Z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B9DC428461C9446198585BDC27CBB82B</vt:lpwstr>
  </property>
  <property fmtid="{D5CDD505-2E9C-101B-9397-08002B2CF9AE}" pid="3" name="KSOProductBuildVer">
    <vt:lpwstr>2052-11.1.0.10578</vt:lpwstr>
  </property>
</Properties>
</file>